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2" r:id="rId5"/>
  </p:sldMasterIdLst>
  <p:sldIdLst>
    <p:sldId id="256" r:id="rId6"/>
    <p:sldId id="298" r:id="rId7"/>
    <p:sldId id="299" r:id="rId8"/>
    <p:sldId id="300" r:id="rId9"/>
    <p:sldId id="314" r:id="rId10"/>
    <p:sldId id="316" r:id="rId11"/>
    <p:sldId id="317" r:id="rId12"/>
    <p:sldId id="318" r:id="rId13"/>
    <p:sldId id="319" r:id="rId14"/>
    <p:sldId id="320" r:id="rId15"/>
    <p:sldId id="322" r:id="rId16"/>
    <p:sldId id="323" r:id="rId17"/>
    <p:sldId id="332" r:id="rId18"/>
    <p:sldId id="325" r:id="rId19"/>
    <p:sldId id="326" r:id="rId20"/>
    <p:sldId id="327" r:id="rId21"/>
    <p:sldId id="328" r:id="rId22"/>
    <p:sldId id="329" r:id="rId23"/>
    <p:sldId id="330" r:id="rId24"/>
    <p:sldId id="301" r:id="rId25"/>
    <p:sldId id="305" r:id="rId26"/>
    <p:sldId id="340" r:id="rId27"/>
    <p:sldId id="311" r:id="rId28"/>
    <p:sldId id="312" r:id="rId29"/>
    <p:sldId id="302" r:id="rId30"/>
    <p:sldId id="308" r:id="rId31"/>
    <p:sldId id="331" r:id="rId32"/>
    <p:sldId id="310" r:id="rId33"/>
    <p:sldId id="313" r:id="rId34"/>
    <p:sldId id="303" r:id="rId35"/>
    <p:sldId id="335" r:id="rId36"/>
    <p:sldId id="309" r:id="rId37"/>
    <p:sldId id="336" r:id="rId38"/>
    <p:sldId id="341" r:id="rId39"/>
    <p:sldId id="304" r:id="rId40"/>
    <p:sldId id="307" r:id="rId41"/>
    <p:sldId id="337" r:id="rId42"/>
    <p:sldId id="338" r:id="rId43"/>
    <p:sldId id="339"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8BA89B-5831-47BA-8CDF-68BC3CC71B9C}" v="232" dt="2021-02-01T09:45:47.847"/>
    <p1510:client id="{A0C2517D-10D2-4C71-A942-AB11B0556888}" v="361" dt="2021-01-31T18:55:40.673"/>
    <p1510:client id="{D2B819AB-293D-438B-81D2-29DDF79F1F60}" v="280" dt="2021-02-01T09:40:33.27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S::p.cup@helicon.nl::acdf420d-3d1b-463e-9173-44ff0cd1b36a" providerId="AD" clId="Web-{4D8BA89B-5831-47BA-8CDF-68BC3CC71B9C}"/>
    <pc:docChg chg="modSld">
      <pc:chgData name="Pascalle Cup" userId="S::p.cup@helicon.nl::acdf420d-3d1b-463e-9173-44ff0cd1b36a" providerId="AD" clId="Web-{4D8BA89B-5831-47BA-8CDF-68BC3CC71B9C}" dt="2021-02-01T09:45:43.206" v="123" actId="20577"/>
      <pc:docMkLst>
        <pc:docMk/>
      </pc:docMkLst>
      <pc:sldChg chg="modSp">
        <pc:chgData name="Pascalle Cup" userId="S::p.cup@helicon.nl::acdf420d-3d1b-463e-9173-44ff0cd1b36a" providerId="AD" clId="Web-{4D8BA89B-5831-47BA-8CDF-68BC3CC71B9C}" dt="2021-02-01T09:42:16.094" v="3" actId="20577"/>
        <pc:sldMkLst>
          <pc:docMk/>
          <pc:sldMk cId="3245596060" sldId="299"/>
        </pc:sldMkLst>
        <pc:spChg chg="mod">
          <ac:chgData name="Pascalle Cup" userId="S::p.cup@helicon.nl::acdf420d-3d1b-463e-9173-44ff0cd1b36a" providerId="AD" clId="Web-{4D8BA89B-5831-47BA-8CDF-68BC3CC71B9C}" dt="2021-02-01T09:42:16.094" v="3" actId="20577"/>
          <ac:spMkLst>
            <pc:docMk/>
            <pc:sldMk cId="3245596060" sldId="299"/>
            <ac:spMk id="4" creationId="{128EA111-ADC2-4DB3-BFB4-2DADF18143A4}"/>
          </ac:spMkLst>
        </pc:spChg>
      </pc:sldChg>
      <pc:sldChg chg="modSp">
        <pc:chgData name="Pascalle Cup" userId="S::p.cup@helicon.nl::acdf420d-3d1b-463e-9173-44ff0cd1b36a" providerId="AD" clId="Web-{4D8BA89B-5831-47BA-8CDF-68BC3CC71B9C}" dt="2021-02-01T09:42:27.922" v="10" actId="20577"/>
        <pc:sldMkLst>
          <pc:docMk/>
          <pc:sldMk cId="1116756937" sldId="300"/>
        </pc:sldMkLst>
        <pc:spChg chg="mod">
          <ac:chgData name="Pascalle Cup" userId="S::p.cup@helicon.nl::acdf420d-3d1b-463e-9173-44ff0cd1b36a" providerId="AD" clId="Web-{4D8BA89B-5831-47BA-8CDF-68BC3CC71B9C}" dt="2021-02-01T09:42:27.922" v="10" actId="20577"/>
          <ac:spMkLst>
            <pc:docMk/>
            <pc:sldMk cId="1116756937" sldId="300"/>
            <ac:spMk id="3" creationId="{92A83437-3A9E-4624-B5AF-146A143F4227}"/>
          </ac:spMkLst>
        </pc:spChg>
      </pc:sldChg>
      <pc:sldChg chg="modSp">
        <pc:chgData name="Pascalle Cup" userId="S::p.cup@helicon.nl::acdf420d-3d1b-463e-9173-44ff0cd1b36a" providerId="AD" clId="Web-{4D8BA89B-5831-47BA-8CDF-68BC3CC71B9C}" dt="2021-02-01T09:45:43.206" v="123" actId="20577"/>
        <pc:sldMkLst>
          <pc:docMk/>
          <pc:sldMk cId="3613395749" sldId="309"/>
        </pc:sldMkLst>
        <pc:spChg chg="mod">
          <ac:chgData name="Pascalle Cup" userId="S::p.cup@helicon.nl::acdf420d-3d1b-463e-9173-44ff0cd1b36a" providerId="AD" clId="Web-{4D8BA89B-5831-47BA-8CDF-68BC3CC71B9C}" dt="2021-02-01T09:45:43.206" v="123" actId="20577"/>
          <ac:spMkLst>
            <pc:docMk/>
            <pc:sldMk cId="3613395749" sldId="309"/>
            <ac:spMk id="3" creationId="{EC885A50-F667-4528-96FE-9DBE078D7B6C}"/>
          </ac:spMkLst>
        </pc:spChg>
      </pc:sldChg>
      <pc:sldChg chg="addSp modSp">
        <pc:chgData name="Pascalle Cup" userId="S::p.cup@helicon.nl::acdf420d-3d1b-463e-9173-44ff0cd1b36a" providerId="AD" clId="Web-{4D8BA89B-5831-47BA-8CDF-68BC3CC71B9C}" dt="2021-02-01T09:45:11.503" v="117" actId="20577"/>
        <pc:sldMkLst>
          <pc:docMk/>
          <pc:sldMk cId="3629653280" sldId="313"/>
        </pc:sldMkLst>
        <pc:spChg chg="mod">
          <ac:chgData name="Pascalle Cup" userId="S::p.cup@helicon.nl::acdf420d-3d1b-463e-9173-44ff0cd1b36a" providerId="AD" clId="Web-{4D8BA89B-5831-47BA-8CDF-68BC3CC71B9C}" dt="2021-02-01T09:45:11.503" v="117" actId="20577"/>
          <ac:spMkLst>
            <pc:docMk/>
            <pc:sldMk cId="3629653280" sldId="313"/>
            <ac:spMk id="3" creationId="{DC13750E-AD5B-4B49-AED1-42CC3A87114B}"/>
          </ac:spMkLst>
        </pc:spChg>
        <pc:spChg chg="mod">
          <ac:chgData name="Pascalle Cup" userId="S::p.cup@helicon.nl::acdf420d-3d1b-463e-9173-44ff0cd1b36a" providerId="AD" clId="Web-{4D8BA89B-5831-47BA-8CDF-68BC3CC71B9C}" dt="2021-02-01T09:44:57.549" v="115" actId="1076"/>
          <ac:spMkLst>
            <pc:docMk/>
            <pc:sldMk cId="3629653280" sldId="313"/>
            <ac:spMk id="4" creationId="{FB5E1A04-0629-433E-B0F8-C9A4BB90F341}"/>
          </ac:spMkLst>
        </pc:spChg>
        <pc:spChg chg="add mod">
          <ac:chgData name="Pascalle Cup" userId="S::p.cup@helicon.nl::acdf420d-3d1b-463e-9173-44ff0cd1b36a" providerId="AD" clId="Web-{4D8BA89B-5831-47BA-8CDF-68BC3CC71B9C}" dt="2021-02-01T09:44:53.784" v="114" actId="14100"/>
          <ac:spMkLst>
            <pc:docMk/>
            <pc:sldMk cId="3629653280" sldId="313"/>
            <ac:spMk id="5" creationId="{4A43B6AD-8374-4A1D-A831-B715BF23D6A7}"/>
          </ac:spMkLst>
        </pc:spChg>
      </pc:sldChg>
      <pc:sldChg chg="modSp">
        <pc:chgData name="Pascalle Cup" userId="S::p.cup@helicon.nl::acdf420d-3d1b-463e-9173-44ff0cd1b36a" providerId="AD" clId="Web-{4D8BA89B-5831-47BA-8CDF-68BC3CC71B9C}" dt="2021-02-01T09:42:44.094" v="11"/>
        <pc:sldMkLst>
          <pc:docMk/>
          <pc:sldMk cId="2233703821" sldId="326"/>
        </pc:sldMkLst>
        <pc:picChg chg="mod">
          <ac:chgData name="Pascalle Cup" userId="S::p.cup@helicon.nl::acdf420d-3d1b-463e-9173-44ff0cd1b36a" providerId="AD" clId="Web-{4D8BA89B-5831-47BA-8CDF-68BC3CC71B9C}" dt="2021-02-01T09:42:44.094" v="11"/>
          <ac:picMkLst>
            <pc:docMk/>
            <pc:sldMk cId="2233703821" sldId="326"/>
            <ac:picMk id="4098" creationId="{23FBC54F-3F1D-42BA-8111-63E03ED9CB8F}"/>
          </ac:picMkLst>
        </pc:picChg>
      </pc:sldChg>
      <pc:sldChg chg="modSp">
        <pc:chgData name="Pascalle Cup" userId="S::p.cup@helicon.nl::acdf420d-3d1b-463e-9173-44ff0cd1b36a" providerId="AD" clId="Web-{4D8BA89B-5831-47BA-8CDF-68BC3CC71B9C}" dt="2021-02-01T09:42:49.391" v="12"/>
        <pc:sldMkLst>
          <pc:docMk/>
          <pc:sldMk cId="1300865220" sldId="327"/>
        </pc:sldMkLst>
        <pc:picChg chg="mod">
          <ac:chgData name="Pascalle Cup" userId="S::p.cup@helicon.nl::acdf420d-3d1b-463e-9173-44ff0cd1b36a" providerId="AD" clId="Web-{4D8BA89B-5831-47BA-8CDF-68BC3CC71B9C}" dt="2021-02-01T09:42:49.391" v="12"/>
          <ac:picMkLst>
            <pc:docMk/>
            <pc:sldMk cId="1300865220" sldId="327"/>
            <ac:picMk id="5122" creationId="{3EB54408-9EA3-4F71-AB74-6708A6B4F202}"/>
          </ac:picMkLst>
        </pc:picChg>
      </pc:sldChg>
    </pc:docChg>
  </pc:docChgLst>
  <pc:docChgLst>
    <pc:chgData name="Pascalle Cup" userId="acdf420d-3d1b-463e-9173-44ff0cd1b36a" providerId="ADAL" clId="{A0C2517D-10D2-4C71-A942-AB11B0556888}"/>
    <pc:docChg chg="undo custSel mod addSld delSld modSld sldOrd addMainMaster">
      <pc:chgData name="Pascalle Cup" userId="acdf420d-3d1b-463e-9173-44ff0cd1b36a" providerId="ADAL" clId="{A0C2517D-10D2-4C71-A942-AB11B0556888}" dt="2021-01-31T18:56:03.905" v="4574" actId="26606"/>
      <pc:docMkLst>
        <pc:docMk/>
      </pc:docMkLst>
      <pc:sldChg chg="del">
        <pc:chgData name="Pascalle Cup" userId="acdf420d-3d1b-463e-9173-44ff0cd1b36a" providerId="ADAL" clId="{A0C2517D-10D2-4C71-A942-AB11B0556888}" dt="2021-01-31T18:42:00.743" v="3730" actId="47"/>
        <pc:sldMkLst>
          <pc:docMk/>
          <pc:sldMk cId="1299041024" sldId="296"/>
        </pc:sldMkLst>
      </pc:sldChg>
      <pc:sldChg chg="modSp mod">
        <pc:chgData name="Pascalle Cup" userId="acdf420d-3d1b-463e-9173-44ff0cd1b36a" providerId="ADAL" clId="{A0C2517D-10D2-4C71-A942-AB11B0556888}" dt="2021-01-31T15:08:34.877" v="40" actId="20577"/>
        <pc:sldMkLst>
          <pc:docMk/>
          <pc:sldMk cId="3245596060" sldId="299"/>
        </pc:sldMkLst>
        <pc:spChg chg="mod">
          <ac:chgData name="Pascalle Cup" userId="acdf420d-3d1b-463e-9173-44ff0cd1b36a" providerId="ADAL" clId="{A0C2517D-10D2-4C71-A942-AB11B0556888}" dt="2021-01-31T15:08:34.877" v="40" actId="20577"/>
          <ac:spMkLst>
            <pc:docMk/>
            <pc:sldMk cId="3245596060" sldId="299"/>
            <ac:spMk id="4" creationId="{128EA111-ADC2-4DB3-BFB4-2DADF18143A4}"/>
          </ac:spMkLst>
        </pc:spChg>
      </pc:sldChg>
      <pc:sldChg chg="modSp new mod">
        <pc:chgData name="Pascalle Cup" userId="acdf420d-3d1b-463e-9173-44ff0cd1b36a" providerId="ADAL" clId="{A0C2517D-10D2-4C71-A942-AB11B0556888}" dt="2021-01-31T15:08:20.159" v="20" actId="20577"/>
        <pc:sldMkLst>
          <pc:docMk/>
          <pc:sldMk cId="1116756937" sldId="300"/>
        </pc:sldMkLst>
        <pc:spChg chg="mod">
          <ac:chgData name="Pascalle Cup" userId="acdf420d-3d1b-463e-9173-44ff0cd1b36a" providerId="ADAL" clId="{A0C2517D-10D2-4C71-A942-AB11B0556888}" dt="2021-01-31T15:08:20.159" v="20" actId="20577"/>
          <ac:spMkLst>
            <pc:docMk/>
            <pc:sldMk cId="1116756937" sldId="300"/>
            <ac:spMk id="2" creationId="{F7F7E084-DC70-4486-893E-48F14002B83F}"/>
          </ac:spMkLst>
        </pc:spChg>
      </pc:sldChg>
      <pc:sldChg chg="modSp new mod ord">
        <pc:chgData name="Pascalle Cup" userId="acdf420d-3d1b-463e-9173-44ff0cd1b36a" providerId="ADAL" clId="{A0C2517D-10D2-4C71-A942-AB11B0556888}" dt="2021-01-31T18:45:50.760" v="3920" actId="313"/>
        <pc:sldMkLst>
          <pc:docMk/>
          <pc:sldMk cId="4084317655" sldId="301"/>
        </pc:sldMkLst>
        <pc:spChg chg="mod">
          <ac:chgData name="Pascalle Cup" userId="acdf420d-3d1b-463e-9173-44ff0cd1b36a" providerId="ADAL" clId="{A0C2517D-10D2-4C71-A942-AB11B0556888}" dt="2021-01-31T18:30:29.845" v="3567" actId="20577"/>
          <ac:spMkLst>
            <pc:docMk/>
            <pc:sldMk cId="4084317655" sldId="301"/>
            <ac:spMk id="2" creationId="{15CF88BB-861A-4700-9701-A9DAE704DBC9}"/>
          </ac:spMkLst>
        </pc:spChg>
        <pc:spChg chg="mod">
          <ac:chgData name="Pascalle Cup" userId="acdf420d-3d1b-463e-9173-44ff0cd1b36a" providerId="ADAL" clId="{A0C2517D-10D2-4C71-A942-AB11B0556888}" dt="2021-01-31T18:45:50.760" v="3920" actId="313"/>
          <ac:spMkLst>
            <pc:docMk/>
            <pc:sldMk cId="4084317655" sldId="301"/>
            <ac:spMk id="3" creationId="{C8280398-6E7A-4DF9-B0F2-74629B061B53}"/>
          </ac:spMkLst>
        </pc:spChg>
      </pc:sldChg>
      <pc:sldChg chg="modSp new mod">
        <pc:chgData name="Pascalle Cup" userId="acdf420d-3d1b-463e-9173-44ff0cd1b36a" providerId="ADAL" clId="{A0C2517D-10D2-4C71-A942-AB11B0556888}" dt="2021-01-31T18:46:13.396" v="3989" actId="20577"/>
        <pc:sldMkLst>
          <pc:docMk/>
          <pc:sldMk cId="3620014481" sldId="302"/>
        </pc:sldMkLst>
        <pc:spChg chg="mod">
          <ac:chgData name="Pascalle Cup" userId="acdf420d-3d1b-463e-9173-44ff0cd1b36a" providerId="ADAL" clId="{A0C2517D-10D2-4C71-A942-AB11B0556888}" dt="2021-01-31T15:08:42.764" v="42" actId="6549"/>
          <ac:spMkLst>
            <pc:docMk/>
            <pc:sldMk cId="3620014481" sldId="302"/>
            <ac:spMk id="2" creationId="{A67F8035-3F7F-4760-8826-7AF6E1BA2D5C}"/>
          </ac:spMkLst>
        </pc:spChg>
        <pc:spChg chg="mod">
          <ac:chgData name="Pascalle Cup" userId="acdf420d-3d1b-463e-9173-44ff0cd1b36a" providerId="ADAL" clId="{A0C2517D-10D2-4C71-A942-AB11B0556888}" dt="2021-01-31T18:46:13.396" v="3989" actId="20577"/>
          <ac:spMkLst>
            <pc:docMk/>
            <pc:sldMk cId="3620014481" sldId="302"/>
            <ac:spMk id="3" creationId="{5352F887-C02F-4421-9016-57A10BFB878A}"/>
          </ac:spMkLst>
        </pc:spChg>
      </pc:sldChg>
      <pc:sldChg chg="modSp new mod">
        <pc:chgData name="Pascalle Cup" userId="acdf420d-3d1b-463e-9173-44ff0cd1b36a" providerId="ADAL" clId="{A0C2517D-10D2-4C71-A942-AB11B0556888}" dt="2021-01-31T18:46:44.219" v="4122" actId="20577"/>
        <pc:sldMkLst>
          <pc:docMk/>
          <pc:sldMk cId="2516427434" sldId="303"/>
        </pc:sldMkLst>
        <pc:spChg chg="mod">
          <ac:chgData name="Pascalle Cup" userId="acdf420d-3d1b-463e-9173-44ff0cd1b36a" providerId="ADAL" clId="{A0C2517D-10D2-4C71-A942-AB11B0556888}" dt="2021-01-31T15:08:57.344" v="45" actId="20577"/>
          <ac:spMkLst>
            <pc:docMk/>
            <pc:sldMk cId="2516427434" sldId="303"/>
            <ac:spMk id="2" creationId="{C44B4DC5-127A-4DC5-9782-091C2543CFDE}"/>
          </ac:spMkLst>
        </pc:spChg>
        <pc:spChg chg="mod">
          <ac:chgData name="Pascalle Cup" userId="acdf420d-3d1b-463e-9173-44ff0cd1b36a" providerId="ADAL" clId="{A0C2517D-10D2-4C71-A942-AB11B0556888}" dt="2021-01-31T18:46:44.219" v="4122" actId="20577"/>
          <ac:spMkLst>
            <pc:docMk/>
            <pc:sldMk cId="2516427434" sldId="303"/>
            <ac:spMk id="3" creationId="{A8708356-DE80-42C2-B30C-64EFECAD0537}"/>
          </ac:spMkLst>
        </pc:spChg>
      </pc:sldChg>
      <pc:sldChg chg="modSp new mod">
        <pc:chgData name="Pascalle Cup" userId="acdf420d-3d1b-463e-9173-44ff0cd1b36a" providerId="ADAL" clId="{A0C2517D-10D2-4C71-A942-AB11B0556888}" dt="2021-01-31T18:47:12.667" v="4214" actId="20577"/>
        <pc:sldMkLst>
          <pc:docMk/>
          <pc:sldMk cId="3324125867" sldId="304"/>
        </pc:sldMkLst>
        <pc:spChg chg="mod">
          <ac:chgData name="Pascalle Cup" userId="acdf420d-3d1b-463e-9173-44ff0cd1b36a" providerId="ADAL" clId="{A0C2517D-10D2-4C71-A942-AB11B0556888}" dt="2021-01-31T15:09:10.862" v="48" actId="20577"/>
          <ac:spMkLst>
            <pc:docMk/>
            <pc:sldMk cId="3324125867" sldId="304"/>
            <ac:spMk id="2" creationId="{FE85D1AF-9C89-4F82-8479-2675FEA19830}"/>
          </ac:spMkLst>
        </pc:spChg>
        <pc:spChg chg="mod">
          <ac:chgData name="Pascalle Cup" userId="acdf420d-3d1b-463e-9173-44ff0cd1b36a" providerId="ADAL" clId="{A0C2517D-10D2-4C71-A942-AB11B0556888}" dt="2021-01-31T18:47:12.667" v="4214" actId="20577"/>
          <ac:spMkLst>
            <pc:docMk/>
            <pc:sldMk cId="3324125867" sldId="304"/>
            <ac:spMk id="3" creationId="{281DC74A-2397-4AD5-885D-8D0D7CDEAC98}"/>
          </ac:spMkLst>
        </pc:spChg>
      </pc:sldChg>
      <pc:sldChg chg="addSp delSp modSp new mod ord modAnim">
        <pc:chgData name="Pascalle Cup" userId="acdf420d-3d1b-463e-9173-44ff0cd1b36a" providerId="ADAL" clId="{A0C2517D-10D2-4C71-A942-AB11B0556888}" dt="2021-01-31T18:30:42.454" v="3569" actId="207"/>
        <pc:sldMkLst>
          <pc:docMk/>
          <pc:sldMk cId="2005717668" sldId="305"/>
        </pc:sldMkLst>
        <pc:spChg chg="add del mod">
          <ac:chgData name="Pascalle Cup" userId="acdf420d-3d1b-463e-9173-44ff0cd1b36a" providerId="ADAL" clId="{A0C2517D-10D2-4C71-A942-AB11B0556888}" dt="2021-01-31T17:41:03.417" v="2872" actId="207"/>
          <ac:spMkLst>
            <pc:docMk/>
            <pc:sldMk cId="2005717668" sldId="305"/>
            <ac:spMk id="2" creationId="{AD8DB758-24EF-4787-BD97-29D7B818B529}"/>
          </ac:spMkLst>
        </pc:spChg>
        <pc:spChg chg="add mod">
          <ac:chgData name="Pascalle Cup" userId="acdf420d-3d1b-463e-9173-44ff0cd1b36a" providerId="ADAL" clId="{A0C2517D-10D2-4C71-A942-AB11B0556888}" dt="2021-01-31T17:41:14.761" v="2875" actId="207"/>
          <ac:spMkLst>
            <pc:docMk/>
            <pc:sldMk cId="2005717668" sldId="305"/>
            <ac:spMk id="4" creationId="{75DE0518-92A2-471C-824B-5669F1B73D85}"/>
          </ac:spMkLst>
        </pc:spChg>
        <pc:spChg chg="add mod">
          <ac:chgData name="Pascalle Cup" userId="acdf420d-3d1b-463e-9173-44ff0cd1b36a" providerId="ADAL" clId="{A0C2517D-10D2-4C71-A942-AB11B0556888}" dt="2021-01-31T17:41:21.238" v="2876" actId="207"/>
          <ac:spMkLst>
            <pc:docMk/>
            <pc:sldMk cId="2005717668" sldId="305"/>
            <ac:spMk id="6" creationId="{45F116F3-0FE1-436D-8013-58CEE40562F2}"/>
          </ac:spMkLst>
        </pc:spChg>
        <pc:spChg chg="add mod">
          <ac:chgData name="Pascalle Cup" userId="acdf420d-3d1b-463e-9173-44ff0cd1b36a" providerId="ADAL" clId="{A0C2517D-10D2-4C71-A942-AB11B0556888}" dt="2021-01-31T18:30:42.454" v="3569" actId="207"/>
          <ac:spMkLst>
            <pc:docMk/>
            <pc:sldMk cId="2005717668" sldId="305"/>
            <ac:spMk id="8" creationId="{B5B15ED0-21D7-4BD8-96BA-5D7D381F4E0E}"/>
          </ac:spMkLst>
        </pc:spChg>
      </pc:sldChg>
      <pc:sldChg chg="addSp modSp new del mod">
        <pc:chgData name="Pascalle Cup" userId="acdf420d-3d1b-463e-9173-44ff0cd1b36a" providerId="ADAL" clId="{A0C2517D-10D2-4C71-A942-AB11B0556888}" dt="2021-01-31T17:50:54.593" v="3012" actId="47"/>
        <pc:sldMkLst>
          <pc:docMk/>
          <pc:sldMk cId="3907023533" sldId="306"/>
        </pc:sldMkLst>
        <pc:spChg chg="add mod">
          <ac:chgData name="Pascalle Cup" userId="acdf420d-3d1b-463e-9173-44ff0cd1b36a" providerId="ADAL" clId="{A0C2517D-10D2-4C71-A942-AB11B0556888}" dt="2021-01-31T15:11:20.946" v="220" actId="20577"/>
          <ac:spMkLst>
            <pc:docMk/>
            <pc:sldMk cId="3907023533" sldId="306"/>
            <ac:spMk id="2" creationId="{E8DFACD1-6EC6-4A02-8586-5E128E0441FC}"/>
          </ac:spMkLst>
        </pc:spChg>
      </pc:sldChg>
      <pc:sldChg chg="addSp modSp new mod modAnim">
        <pc:chgData name="Pascalle Cup" userId="acdf420d-3d1b-463e-9173-44ff0cd1b36a" providerId="ADAL" clId="{A0C2517D-10D2-4C71-A942-AB11B0556888}" dt="2021-01-31T18:52:53.427" v="4494" actId="20577"/>
        <pc:sldMkLst>
          <pc:docMk/>
          <pc:sldMk cId="4233613272" sldId="307"/>
        </pc:sldMkLst>
        <pc:spChg chg="add mod">
          <ac:chgData name="Pascalle Cup" userId="acdf420d-3d1b-463e-9173-44ff0cd1b36a" providerId="ADAL" clId="{A0C2517D-10D2-4C71-A942-AB11B0556888}" dt="2021-01-31T15:18:59.434" v="1645" actId="207"/>
          <ac:spMkLst>
            <pc:docMk/>
            <pc:sldMk cId="4233613272" sldId="307"/>
            <ac:spMk id="2" creationId="{FAB57E71-B7A3-493A-B4A1-979DB85C2CC5}"/>
          </ac:spMkLst>
        </pc:spChg>
        <pc:spChg chg="add mod">
          <ac:chgData name="Pascalle Cup" userId="acdf420d-3d1b-463e-9173-44ff0cd1b36a" providerId="ADAL" clId="{A0C2517D-10D2-4C71-A942-AB11B0556888}" dt="2021-01-31T18:52:45.030" v="4493" actId="113"/>
          <ac:spMkLst>
            <pc:docMk/>
            <pc:sldMk cId="4233613272" sldId="307"/>
            <ac:spMk id="4" creationId="{03F10C3D-CCBC-4616-9AC8-94FF96AE3F6B}"/>
          </ac:spMkLst>
        </pc:spChg>
        <pc:spChg chg="add mod">
          <ac:chgData name="Pascalle Cup" userId="acdf420d-3d1b-463e-9173-44ff0cd1b36a" providerId="ADAL" clId="{A0C2517D-10D2-4C71-A942-AB11B0556888}" dt="2021-01-31T18:52:53.427" v="4494" actId="20577"/>
          <ac:spMkLst>
            <pc:docMk/>
            <pc:sldMk cId="4233613272" sldId="307"/>
            <ac:spMk id="6" creationId="{53F04B89-90B2-4114-92D9-4CEEEF7996B6}"/>
          </ac:spMkLst>
        </pc:spChg>
      </pc:sldChg>
      <pc:sldChg chg="addSp modSp new mod modAnim">
        <pc:chgData name="Pascalle Cup" userId="acdf420d-3d1b-463e-9173-44ff0cd1b36a" providerId="ADAL" clId="{A0C2517D-10D2-4C71-A942-AB11B0556888}" dt="2021-01-31T15:27:02.573" v="2059" actId="207"/>
        <pc:sldMkLst>
          <pc:docMk/>
          <pc:sldMk cId="2432359811" sldId="308"/>
        </pc:sldMkLst>
        <pc:spChg chg="add mod">
          <ac:chgData name="Pascalle Cup" userId="acdf420d-3d1b-463e-9173-44ff0cd1b36a" providerId="ADAL" clId="{A0C2517D-10D2-4C71-A942-AB11B0556888}" dt="2021-01-31T15:26:22.286" v="1985" actId="1076"/>
          <ac:spMkLst>
            <pc:docMk/>
            <pc:sldMk cId="2432359811" sldId="308"/>
            <ac:spMk id="3" creationId="{0896F50C-4723-477F-B8A3-499F58AE3ED7}"/>
          </ac:spMkLst>
        </pc:spChg>
        <pc:spChg chg="add mod">
          <ac:chgData name="Pascalle Cup" userId="acdf420d-3d1b-463e-9173-44ff0cd1b36a" providerId="ADAL" clId="{A0C2517D-10D2-4C71-A942-AB11B0556888}" dt="2021-01-31T15:26:18.862" v="1984" actId="1076"/>
          <ac:spMkLst>
            <pc:docMk/>
            <pc:sldMk cId="2432359811" sldId="308"/>
            <ac:spMk id="5" creationId="{C393383F-9505-4CF0-898B-74F008BC2B77}"/>
          </ac:spMkLst>
        </pc:spChg>
        <pc:spChg chg="add mod">
          <ac:chgData name="Pascalle Cup" userId="acdf420d-3d1b-463e-9173-44ff0cd1b36a" providerId="ADAL" clId="{A0C2517D-10D2-4C71-A942-AB11B0556888}" dt="2021-01-31T15:26:16.358" v="1983" actId="1076"/>
          <ac:spMkLst>
            <pc:docMk/>
            <pc:sldMk cId="2432359811" sldId="308"/>
            <ac:spMk id="7" creationId="{49179FCB-7D7E-455B-B4F3-5F7D9EA74C4E}"/>
          </ac:spMkLst>
        </pc:spChg>
        <pc:spChg chg="add mod">
          <ac:chgData name="Pascalle Cup" userId="acdf420d-3d1b-463e-9173-44ff0cd1b36a" providerId="ADAL" clId="{A0C2517D-10D2-4C71-A942-AB11B0556888}" dt="2021-01-31T15:26:13.693" v="1982" actId="1076"/>
          <ac:spMkLst>
            <pc:docMk/>
            <pc:sldMk cId="2432359811" sldId="308"/>
            <ac:spMk id="9" creationId="{80E24906-4177-4AF5-B2E7-841CE655A647}"/>
          </ac:spMkLst>
        </pc:spChg>
        <pc:spChg chg="add mod">
          <ac:chgData name="Pascalle Cup" userId="acdf420d-3d1b-463e-9173-44ff0cd1b36a" providerId="ADAL" clId="{A0C2517D-10D2-4C71-A942-AB11B0556888}" dt="2021-01-31T15:26:11.318" v="1981" actId="1076"/>
          <ac:spMkLst>
            <pc:docMk/>
            <pc:sldMk cId="2432359811" sldId="308"/>
            <ac:spMk id="11" creationId="{925F5BDC-29AB-4719-B52A-61FBF9AC2440}"/>
          </ac:spMkLst>
        </pc:spChg>
        <pc:spChg chg="add mod">
          <ac:chgData name="Pascalle Cup" userId="acdf420d-3d1b-463e-9173-44ff0cd1b36a" providerId="ADAL" clId="{A0C2517D-10D2-4C71-A942-AB11B0556888}" dt="2021-01-31T15:27:02.573" v="2059" actId="207"/>
          <ac:spMkLst>
            <pc:docMk/>
            <pc:sldMk cId="2432359811" sldId="308"/>
            <ac:spMk id="12" creationId="{5084BFB7-6C7B-4C4B-904B-89BD53F8741F}"/>
          </ac:spMkLst>
        </pc:spChg>
      </pc:sldChg>
      <pc:sldChg chg="addSp modSp new mod ord modAnim">
        <pc:chgData name="Pascalle Cup" userId="acdf420d-3d1b-463e-9173-44ff0cd1b36a" providerId="ADAL" clId="{A0C2517D-10D2-4C71-A942-AB11B0556888}" dt="2021-01-31T18:39:51.188" v="3664"/>
        <pc:sldMkLst>
          <pc:docMk/>
          <pc:sldMk cId="3613395749" sldId="309"/>
        </pc:sldMkLst>
        <pc:spChg chg="add mod">
          <ac:chgData name="Pascalle Cup" userId="acdf420d-3d1b-463e-9173-44ff0cd1b36a" providerId="ADAL" clId="{A0C2517D-10D2-4C71-A942-AB11B0556888}" dt="2021-01-31T15:27:07.454" v="2060" actId="1076"/>
          <ac:spMkLst>
            <pc:docMk/>
            <pc:sldMk cId="3613395749" sldId="309"/>
            <ac:spMk id="3" creationId="{EC885A50-F667-4528-96FE-9DBE078D7B6C}"/>
          </ac:spMkLst>
        </pc:spChg>
        <pc:spChg chg="add mod">
          <ac:chgData name="Pascalle Cup" userId="acdf420d-3d1b-463e-9173-44ff0cd1b36a" providerId="ADAL" clId="{A0C2517D-10D2-4C71-A942-AB11B0556888}" dt="2021-01-31T15:27:26.901" v="2082" actId="1076"/>
          <ac:spMkLst>
            <pc:docMk/>
            <pc:sldMk cId="3613395749" sldId="309"/>
            <ac:spMk id="4" creationId="{C26C7F17-9BD7-45CB-8FDF-41866EE75B72}"/>
          </ac:spMkLst>
        </pc:spChg>
      </pc:sldChg>
      <pc:sldChg chg="addSp modSp new mod">
        <pc:chgData name="Pascalle Cup" userId="acdf420d-3d1b-463e-9173-44ff0cd1b36a" providerId="ADAL" clId="{A0C2517D-10D2-4C71-A942-AB11B0556888}" dt="2021-01-31T15:32:12.253" v="2724" actId="1076"/>
        <pc:sldMkLst>
          <pc:docMk/>
          <pc:sldMk cId="3236929606" sldId="310"/>
        </pc:sldMkLst>
        <pc:spChg chg="mod">
          <ac:chgData name="Pascalle Cup" userId="acdf420d-3d1b-463e-9173-44ff0cd1b36a" providerId="ADAL" clId="{A0C2517D-10D2-4C71-A942-AB11B0556888}" dt="2021-01-31T15:32:12.253" v="2724" actId="1076"/>
          <ac:spMkLst>
            <pc:docMk/>
            <pc:sldMk cId="3236929606" sldId="310"/>
            <ac:spMk id="2" creationId="{35A69EF7-F243-42A4-A73C-0FF22E2D2783}"/>
          </ac:spMkLst>
        </pc:spChg>
        <pc:spChg chg="add mod">
          <ac:chgData name="Pascalle Cup" userId="acdf420d-3d1b-463e-9173-44ff0cd1b36a" providerId="ADAL" clId="{A0C2517D-10D2-4C71-A942-AB11B0556888}" dt="2021-01-31T15:31:59.901" v="2723" actId="207"/>
          <ac:spMkLst>
            <pc:docMk/>
            <pc:sldMk cId="3236929606" sldId="310"/>
            <ac:spMk id="3" creationId="{6009E1D2-C071-4279-8173-7F4185369F84}"/>
          </ac:spMkLst>
        </pc:spChg>
      </pc:sldChg>
      <pc:sldChg chg="addSp modSp new mod">
        <pc:chgData name="Pascalle Cup" userId="acdf420d-3d1b-463e-9173-44ff0cd1b36a" providerId="ADAL" clId="{A0C2517D-10D2-4C71-A942-AB11B0556888}" dt="2021-01-31T17:50:20.481" v="3010"/>
        <pc:sldMkLst>
          <pc:docMk/>
          <pc:sldMk cId="2793291153" sldId="311"/>
        </pc:sldMkLst>
        <pc:graphicFrameChg chg="add mod modGraphic">
          <ac:chgData name="Pascalle Cup" userId="acdf420d-3d1b-463e-9173-44ff0cd1b36a" providerId="ADAL" clId="{A0C2517D-10D2-4C71-A942-AB11B0556888}" dt="2021-01-31T17:50:15.352" v="3009"/>
          <ac:graphicFrameMkLst>
            <pc:docMk/>
            <pc:sldMk cId="2793291153" sldId="311"/>
            <ac:graphicFrameMk id="2" creationId="{EEE30922-83AF-4312-88CF-7EBAF089463A}"/>
          </ac:graphicFrameMkLst>
        </pc:graphicFrameChg>
        <pc:graphicFrameChg chg="add mod modGraphic">
          <ac:chgData name="Pascalle Cup" userId="acdf420d-3d1b-463e-9173-44ff0cd1b36a" providerId="ADAL" clId="{A0C2517D-10D2-4C71-A942-AB11B0556888}" dt="2021-01-31T17:50:20.481" v="3010"/>
          <ac:graphicFrameMkLst>
            <pc:docMk/>
            <pc:sldMk cId="2793291153" sldId="311"/>
            <ac:graphicFrameMk id="3" creationId="{A34833FB-7375-461D-851B-06CC97D230B0}"/>
          </ac:graphicFrameMkLst>
        </pc:graphicFrameChg>
      </pc:sldChg>
      <pc:sldChg chg="addSp delSp modSp new del mod setBg">
        <pc:chgData name="Pascalle Cup" userId="acdf420d-3d1b-463e-9173-44ff0cd1b36a" providerId="ADAL" clId="{A0C2517D-10D2-4C71-A942-AB11B0556888}" dt="2021-01-31T17:45:13.937" v="2923" actId="47"/>
        <pc:sldMkLst>
          <pc:docMk/>
          <pc:sldMk cId="3126534153" sldId="311"/>
        </pc:sldMkLst>
        <pc:spChg chg="add">
          <ac:chgData name="Pascalle Cup" userId="acdf420d-3d1b-463e-9173-44ff0cd1b36a" providerId="ADAL" clId="{A0C2517D-10D2-4C71-A942-AB11B0556888}" dt="2021-01-31T17:43:52.039" v="2906" actId="26606"/>
          <ac:spMkLst>
            <pc:docMk/>
            <pc:sldMk cId="3126534153" sldId="311"/>
            <ac:spMk id="7" creationId="{2D2B266D-3625-4584-A5C3-7D3F672CFF30}"/>
          </ac:spMkLst>
        </pc:spChg>
        <pc:spChg chg="add">
          <ac:chgData name="Pascalle Cup" userId="acdf420d-3d1b-463e-9173-44ff0cd1b36a" providerId="ADAL" clId="{A0C2517D-10D2-4C71-A942-AB11B0556888}" dt="2021-01-31T17:43:52.039" v="2906" actId="26606"/>
          <ac:spMkLst>
            <pc:docMk/>
            <pc:sldMk cId="3126534153" sldId="311"/>
            <ac:spMk id="8" creationId="{C463B99A-73EE-4FBB-B7C4-F9F9BCC25C65}"/>
          </ac:spMkLst>
        </pc:spChg>
        <pc:spChg chg="add">
          <ac:chgData name="Pascalle Cup" userId="acdf420d-3d1b-463e-9173-44ff0cd1b36a" providerId="ADAL" clId="{A0C2517D-10D2-4C71-A942-AB11B0556888}" dt="2021-01-31T17:43:52.039" v="2906" actId="26606"/>
          <ac:spMkLst>
            <pc:docMk/>
            <pc:sldMk cId="3126534153" sldId="311"/>
            <ac:spMk id="9" creationId="{A5D2A5D1-BA0D-47D3-B051-DA7743C46E28}"/>
          </ac:spMkLst>
        </pc:spChg>
        <pc:spChg chg="add del">
          <ac:chgData name="Pascalle Cup" userId="acdf420d-3d1b-463e-9173-44ff0cd1b36a" providerId="ADAL" clId="{A0C2517D-10D2-4C71-A942-AB11B0556888}" dt="2021-01-31T17:43:46.785" v="2905" actId="26606"/>
          <ac:spMkLst>
            <pc:docMk/>
            <pc:sldMk cId="3126534153" sldId="311"/>
            <ac:spMk id="10" creationId="{F3060C83-F051-4F0E-ABAD-AA0DFC48B218}"/>
          </ac:spMkLst>
        </pc:spChg>
        <pc:spChg chg="add del">
          <ac:chgData name="Pascalle Cup" userId="acdf420d-3d1b-463e-9173-44ff0cd1b36a" providerId="ADAL" clId="{A0C2517D-10D2-4C71-A942-AB11B0556888}" dt="2021-01-31T17:43:46.785" v="2905" actId="26606"/>
          <ac:spMkLst>
            <pc:docMk/>
            <pc:sldMk cId="3126534153" sldId="311"/>
            <ac:spMk id="12" creationId="{83C98ABE-055B-441F-B07E-44F97F083C39}"/>
          </ac:spMkLst>
        </pc:spChg>
        <pc:spChg chg="add del">
          <ac:chgData name="Pascalle Cup" userId="acdf420d-3d1b-463e-9173-44ff0cd1b36a" providerId="ADAL" clId="{A0C2517D-10D2-4C71-A942-AB11B0556888}" dt="2021-01-31T17:43:46.785" v="2905" actId="26606"/>
          <ac:spMkLst>
            <pc:docMk/>
            <pc:sldMk cId="3126534153" sldId="311"/>
            <ac:spMk id="14" creationId="{29FDB030-9B49-4CED-8CCD-4D99382388AC}"/>
          </ac:spMkLst>
        </pc:spChg>
        <pc:spChg chg="add del">
          <ac:chgData name="Pascalle Cup" userId="acdf420d-3d1b-463e-9173-44ff0cd1b36a" providerId="ADAL" clId="{A0C2517D-10D2-4C71-A942-AB11B0556888}" dt="2021-01-31T17:43:46.785" v="2905" actId="26606"/>
          <ac:spMkLst>
            <pc:docMk/>
            <pc:sldMk cId="3126534153" sldId="311"/>
            <ac:spMk id="16" creationId="{3783CA14-24A1-485C-8B30-D6A5D87987AD}"/>
          </ac:spMkLst>
        </pc:spChg>
        <pc:spChg chg="add del">
          <ac:chgData name="Pascalle Cup" userId="acdf420d-3d1b-463e-9173-44ff0cd1b36a" providerId="ADAL" clId="{A0C2517D-10D2-4C71-A942-AB11B0556888}" dt="2021-01-31T17:43:46.785" v="2905" actId="26606"/>
          <ac:spMkLst>
            <pc:docMk/>
            <pc:sldMk cId="3126534153" sldId="311"/>
            <ac:spMk id="18" creationId="{9A97C86A-04D6-40F7-AE84-31AB43E6A846}"/>
          </ac:spMkLst>
        </pc:spChg>
        <pc:spChg chg="add del">
          <ac:chgData name="Pascalle Cup" userId="acdf420d-3d1b-463e-9173-44ff0cd1b36a" providerId="ADAL" clId="{A0C2517D-10D2-4C71-A942-AB11B0556888}" dt="2021-01-31T17:43:46.785" v="2905" actId="26606"/>
          <ac:spMkLst>
            <pc:docMk/>
            <pc:sldMk cId="3126534153" sldId="311"/>
            <ac:spMk id="20" creationId="{FF9F2414-84E8-453E-B1F3-389FDE8192D9}"/>
          </ac:spMkLst>
        </pc:spChg>
        <pc:spChg chg="add del">
          <ac:chgData name="Pascalle Cup" userId="acdf420d-3d1b-463e-9173-44ff0cd1b36a" providerId="ADAL" clId="{A0C2517D-10D2-4C71-A942-AB11B0556888}" dt="2021-01-31T17:43:46.785" v="2905" actId="26606"/>
          <ac:spMkLst>
            <pc:docMk/>
            <pc:sldMk cId="3126534153" sldId="311"/>
            <ac:spMk id="22" creationId="{3ECA69A1-7536-43AC-85EF-C7106179F5ED}"/>
          </ac:spMkLst>
        </pc:spChg>
        <pc:graphicFrameChg chg="add del mod">
          <ac:chgData name="Pascalle Cup" userId="acdf420d-3d1b-463e-9173-44ff0cd1b36a" providerId="ADAL" clId="{A0C2517D-10D2-4C71-A942-AB11B0556888}" dt="2021-01-31T17:42:58.429" v="2883"/>
          <ac:graphicFrameMkLst>
            <pc:docMk/>
            <pc:sldMk cId="3126534153" sldId="311"/>
            <ac:graphicFrameMk id="2" creationId="{50DCBCE8-1EE1-43AE-8E6E-243BA8B1704B}"/>
          </ac:graphicFrameMkLst>
        </pc:graphicFrameChg>
        <pc:graphicFrameChg chg="add del mod">
          <ac:chgData name="Pascalle Cup" userId="acdf420d-3d1b-463e-9173-44ff0cd1b36a" providerId="ADAL" clId="{A0C2517D-10D2-4C71-A942-AB11B0556888}" dt="2021-01-31T17:43:02.443" v="2885"/>
          <ac:graphicFrameMkLst>
            <pc:docMk/>
            <pc:sldMk cId="3126534153" sldId="311"/>
            <ac:graphicFrameMk id="3" creationId="{441C96AE-BB4F-4178-BBE2-0CA19131FD2D}"/>
          </ac:graphicFrameMkLst>
        </pc:graphicFrameChg>
        <pc:graphicFrameChg chg="add mod modGraphic">
          <ac:chgData name="Pascalle Cup" userId="acdf420d-3d1b-463e-9173-44ff0cd1b36a" providerId="ADAL" clId="{A0C2517D-10D2-4C71-A942-AB11B0556888}" dt="2021-01-31T17:45:06.358" v="2922" actId="1076"/>
          <ac:graphicFrameMkLst>
            <pc:docMk/>
            <pc:sldMk cId="3126534153" sldId="311"/>
            <ac:graphicFrameMk id="4" creationId="{4A19B77E-5344-4072-A957-C412AD9A6132}"/>
          </ac:graphicFrameMkLst>
        </pc:graphicFrameChg>
        <pc:graphicFrameChg chg="add mod modGraphic">
          <ac:chgData name="Pascalle Cup" userId="acdf420d-3d1b-463e-9173-44ff0cd1b36a" providerId="ADAL" clId="{A0C2517D-10D2-4C71-A942-AB11B0556888}" dt="2021-01-31T17:44:50.662" v="2920" actId="2165"/>
          <ac:graphicFrameMkLst>
            <pc:docMk/>
            <pc:sldMk cId="3126534153" sldId="311"/>
            <ac:graphicFrameMk id="5" creationId="{031B3BAB-5C99-4E9E-B9E5-9DD3F129EECA}"/>
          </ac:graphicFrameMkLst>
        </pc:graphicFrameChg>
      </pc:sldChg>
      <pc:sldChg chg="addSp modSp new mod">
        <pc:chgData name="Pascalle Cup" userId="acdf420d-3d1b-463e-9173-44ff0cd1b36a" providerId="ADAL" clId="{A0C2517D-10D2-4C71-A942-AB11B0556888}" dt="2021-01-31T17:50:27.305" v="3011"/>
        <pc:sldMkLst>
          <pc:docMk/>
          <pc:sldMk cId="626773783" sldId="312"/>
        </pc:sldMkLst>
        <pc:graphicFrameChg chg="add mod modGraphic">
          <ac:chgData name="Pascalle Cup" userId="acdf420d-3d1b-463e-9173-44ff0cd1b36a" providerId="ADAL" clId="{A0C2517D-10D2-4C71-A942-AB11B0556888}" dt="2021-01-31T17:50:01.642" v="3008"/>
          <ac:graphicFrameMkLst>
            <pc:docMk/>
            <pc:sldMk cId="626773783" sldId="312"/>
            <ac:graphicFrameMk id="2" creationId="{F57DD789-9208-4294-B152-ABC0F75E0124}"/>
          </ac:graphicFrameMkLst>
        </pc:graphicFrameChg>
        <pc:graphicFrameChg chg="add mod modGraphic">
          <ac:chgData name="Pascalle Cup" userId="acdf420d-3d1b-463e-9173-44ff0cd1b36a" providerId="ADAL" clId="{A0C2517D-10D2-4C71-A942-AB11B0556888}" dt="2021-01-31T17:50:27.305" v="3011"/>
          <ac:graphicFrameMkLst>
            <pc:docMk/>
            <pc:sldMk cId="626773783" sldId="312"/>
            <ac:graphicFrameMk id="3" creationId="{3C7564B5-B176-42F7-95DF-040B90EF3481}"/>
          </ac:graphicFrameMkLst>
        </pc:graphicFrameChg>
      </pc:sldChg>
      <pc:sldChg chg="addSp modSp new mod">
        <pc:chgData name="Pascalle Cup" userId="acdf420d-3d1b-463e-9173-44ff0cd1b36a" providerId="ADAL" clId="{A0C2517D-10D2-4C71-A942-AB11B0556888}" dt="2021-01-31T18:34:22.042" v="3570" actId="14100"/>
        <pc:sldMkLst>
          <pc:docMk/>
          <pc:sldMk cId="3629653280" sldId="313"/>
        </pc:sldMkLst>
        <pc:spChg chg="mod">
          <ac:chgData name="Pascalle Cup" userId="acdf420d-3d1b-463e-9173-44ff0cd1b36a" providerId="ADAL" clId="{A0C2517D-10D2-4C71-A942-AB11B0556888}" dt="2021-01-31T17:51:07.567" v="3025" actId="207"/>
          <ac:spMkLst>
            <pc:docMk/>
            <pc:sldMk cId="3629653280" sldId="313"/>
            <ac:spMk id="2" creationId="{B85F3767-8862-4DE0-91C1-EFE97EC034E3}"/>
          </ac:spMkLst>
        </pc:spChg>
        <pc:spChg chg="add mod">
          <ac:chgData name="Pascalle Cup" userId="acdf420d-3d1b-463e-9173-44ff0cd1b36a" providerId="ADAL" clId="{A0C2517D-10D2-4C71-A942-AB11B0556888}" dt="2021-01-31T18:34:22.042" v="3570" actId="14100"/>
          <ac:spMkLst>
            <pc:docMk/>
            <pc:sldMk cId="3629653280" sldId="313"/>
            <ac:spMk id="3" creationId="{DC13750E-AD5B-4B49-AED1-42CC3A87114B}"/>
          </ac:spMkLst>
        </pc:spChg>
      </pc:sldChg>
      <pc:sldChg chg="modSp add mod">
        <pc:chgData name="Pascalle Cup" userId="acdf420d-3d1b-463e-9173-44ff0cd1b36a" providerId="ADAL" clId="{A0C2517D-10D2-4C71-A942-AB11B0556888}" dt="2021-01-31T18:42:26.243" v="3749" actId="20577"/>
        <pc:sldMkLst>
          <pc:docMk/>
          <pc:sldMk cId="1457268403" sldId="314"/>
        </pc:sldMkLst>
        <pc:spChg chg="mod">
          <ac:chgData name="Pascalle Cup" userId="acdf420d-3d1b-463e-9173-44ff0cd1b36a" providerId="ADAL" clId="{A0C2517D-10D2-4C71-A942-AB11B0556888}" dt="2021-01-31T18:42:26.243" v="3749" actId="20577"/>
          <ac:spMkLst>
            <pc:docMk/>
            <pc:sldMk cId="1457268403" sldId="314"/>
            <ac:spMk id="3" creationId="{21756563-9D81-4096-B075-AF164BB90500}"/>
          </ac:spMkLst>
        </pc:spChg>
      </pc:sldChg>
      <pc:sldChg chg="addSp delSp modSp add del mod setBg">
        <pc:chgData name="Pascalle Cup" userId="acdf420d-3d1b-463e-9173-44ff0cd1b36a" providerId="ADAL" clId="{A0C2517D-10D2-4C71-A942-AB11B0556888}" dt="2021-01-31T18:42:31.707" v="3750" actId="47"/>
        <pc:sldMkLst>
          <pc:docMk/>
          <pc:sldMk cId="1797798179" sldId="315"/>
        </pc:sldMkLst>
        <pc:spChg chg="mod ord">
          <ac:chgData name="Pascalle Cup" userId="acdf420d-3d1b-463e-9173-44ff0cd1b36a" providerId="ADAL" clId="{A0C2517D-10D2-4C71-A942-AB11B0556888}" dt="2021-01-31T18:19:45.721" v="3246" actId="26606"/>
          <ac:spMkLst>
            <pc:docMk/>
            <pc:sldMk cId="1797798179" sldId="315"/>
            <ac:spMk id="2" creationId="{7A6154E4-E622-4BC4-9E8D-81A077073660}"/>
          </ac:spMkLst>
        </pc:spChg>
        <pc:spChg chg="add">
          <ac:chgData name="Pascalle Cup" userId="acdf420d-3d1b-463e-9173-44ff0cd1b36a" providerId="ADAL" clId="{A0C2517D-10D2-4C71-A942-AB11B0556888}" dt="2021-01-31T18:19:45.721" v="3246" actId="26606"/>
          <ac:spMkLst>
            <pc:docMk/>
            <pc:sldMk cId="1797798179" sldId="315"/>
            <ac:spMk id="9" creationId="{8D06CE56-3881-4ADA-8CEF-D18B02C242A3}"/>
          </ac:spMkLst>
        </pc:spChg>
        <pc:spChg chg="add">
          <ac:chgData name="Pascalle Cup" userId="acdf420d-3d1b-463e-9173-44ff0cd1b36a" providerId="ADAL" clId="{A0C2517D-10D2-4C71-A942-AB11B0556888}" dt="2021-01-31T18:19:45.721" v="3246" actId="26606"/>
          <ac:spMkLst>
            <pc:docMk/>
            <pc:sldMk cId="1797798179" sldId="315"/>
            <ac:spMk id="11" creationId="{79F3C543-62EC-4433-9C93-A2CD8764E9B4}"/>
          </ac:spMkLst>
        </pc:spChg>
        <pc:spChg chg="add">
          <ac:chgData name="Pascalle Cup" userId="acdf420d-3d1b-463e-9173-44ff0cd1b36a" providerId="ADAL" clId="{A0C2517D-10D2-4C71-A942-AB11B0556888}" dt="2021-01-31T18:19:45.721" v="3246" actId="26606"/>
          <ac:spMkLst>
            <pc:docMk/>
            <pc:sldMk cId="1797798179" sldId="315"/>
            <ac:spMk id="13" creationId="{5A59F003-E00A-43F9-91DC-CC54E3B87466}"/>
          </ac:spMkLst>
        </pc:spChg>
        <pc:spChg chg="add">
          <ac:chgData name="Pascalle Cup" userId="acdf420d-3d1b-463e-9173-44ff0cd1b36a" providerId="ADAL" clId="{A0C2517D-10D2-4C71-A942-AB11B0556888}" dt="2021-01-31T18:19:45.721" v="3246" actId="26606"/>
          <ac:spMkLst>
            <pc:docMk/>
            <pc:sldMk cId="1797798179" sldId="315"/>
            <ac:spMk id="15" creationId="{D74A4382-E3AD-430A-9A1F-DFA3E0E77A7D}"/>
          </ac:spMkLst>
        </pc:spChg>
        <pc:spChg chg="del">
          <ac:chgData name="Pascalle Cup" userId="acdf420d-3d1b-463e-9173-44ff0cd1b36a" providerId="ADAL" clId="{A0C2517D-10D2-4C71-A942-AB11B0556888}" dt="2021-01-31T18:19:43.413" v="3245" actId="478"/>
          <ac:spMkLst>
            <pc:docMk/>
            <pc:sldMk cId="1797798179" sldId="315"/>
            <ac:spMk id="22" creationId="{F0E2AD0F-FFED-4B75-86C3-4F41F224A2A7}"/>
          </ac:spMkLst>
        </pc:spChg>
        <pc:picChg chg="mod">
          <ac:chgData name="Pascalle Cup" userId="acdf420d-3d1b-463e-9173-44ff0cd1b36a" providerId="ADAL" clId="{A0C2517D-10D2-4C71-A942-AB11B0556888}" dt="2021-01-31T18:19:47.687" v="3247" actId="27614"/>
          <ac:picMkLst>
            <pc:docMk/>
            <pc:sldMk cId="1797798179" sldId="315"/>
            <ac:picMk id="4" creationId="{7BDDB50C-575C-4054-99A4-BEAED7AE1943}"/>
          </ac:picMkLst>
        </pc:picChg>
      </pc:sldChg>
      <pc:sldChg chg="addSp delSp modSp add mod">
        <pc:chgData name="Pascalle Cup" userId="acdf420d-3d1b-463e-9173-44ff0cd1b36a" providerId="ADAL" clId="{A0C2517D-10D2-4C71-A942-AB11B0556888}" dt="2021-01-31T18:19:53.786" v="3248" actId="26606"/>
        <pc:sldMkLst>
          <pc:docMk/>
          <pc:sldMk cId="2784321607" sldId="316"/>
        </pc:sldMkLst>
        <pc:spChg chg="mod ord">
          <ac:chgData name="Pascalle Cup" userId="acdf420d-3d1b-463e-9173-44ff0cd1b36a" providerId="ADAL" clId="{A0C2517D-10D2-4C71-A942-AB11B0556888}" dt="2021-01-31T18:19:53.786" v="3248" actId="26606"/>
          <ac:spMkLst>
            <pc:docMk/>
            <pc:sldMk cId="2784321607" sldId="316"/>
            <ac:spMk id="2" creationId="{6D9AD383-7E46-4F91-BB4C-5130267CF58D}"/>
          </ac:spMkLst>
        </pc:spChg>
        <pc:spChg chg="del">
          <ac:chgData name="Pascalle Cup" userId="acdf420d-3d1b-463e-9173-44ff0cd1b36a" providerId="ADAL" clId="{A0C2517D-10D2-4C71-A942-AB11B0556888}" dt="2021-01-31T18:19:53.786" v="3248" actId="26606"/>
          <ac:spMkLst>
            <pc:docMk/>
            <pc:sldMk cId="2784321607" sldId="316"/>
            <ac:spMk id="6" creationId="{8D06CE56-3881-4ADA-8CEF-D18B02C242A3}"/>
          </ac:spMkLst>
        </pc:spChg>
        <pc:spChg chg="del">
          <ac:chgData name="Pascalle Cup" userId="acdf420d-3d1b-463e-9173-44ff0cd1b36a" providerId="ADAL" clId="{A0C2517D-10D2-4C71-A942-AB11B0556888}" dt="2021-01-31T18:19:53.786" v="3248" actId="26606"/>
          <ac:spMkLst>
            <pc:docMk/>
            <pc:sldMk cId="2784321607" sldId="316"/>
            <ac:spMk id="7" creationId="{79F3C543-62EC-4433-9C93-A2CD8764E9B4}"/>
          </ac:spMkLst>
        </pc:spChg>
        <pc:spChg chg="del">
          <ac:chgData name="Pascalle Cup" userId="acdf420d-3d1b-463e-9173-44ff0cd1b36a" providerId="ADAL" clId="{A0C2517D-10D2-4C71-A942-AB11B0556888}" dt="2021-01-31T18:19:53.786" v="3248" actId="26606"/>
          <ac:spMkLst>
            <pc:docMk/>
            <pc:sldMk cId="2784321607" sldId="316"/>
            <ac:spMk id="13" creationId="{5DCB5928-DC7D-4612-9922-441966E15627}"/>
          </ac:spMkLst>
        </pc:spChg>
        <pc:spChg chg="del">
          <ac:chgData name="Pascalle Cup" userId="acdf420d-3d1b-463e-9173-44ff0cd1b36a" providerId="ADAL" clId="{A0C2517D-10D2-4C71-A942-AB11B0556888}" dt="2021-01-31T18:19:53.786" v="3248" actId="26606"/>
          <ac:spMkLst>
            <pc:docMk/>
            <pc:sldMk cId="2784321607" sldId="316"/>
            <ac:spMk id="15" creationId="{682C1161-1736-45EC-99B7-33F3CAE9D517}"/>
          </ac:spMkLst>
        </pc:spChg>
        <pc:spChg chg="del">
          <ac:chgData name="Pascalle Cup" userId="acdf420d-3d1b-463e-9173-44ff0cd1b36a" providerId="ADAL" clId="{A0C2517D-10D2-4C71-A942-AB11B0556888}" dt="2021-01-31T18:19:53.786" v="3248" actId="26606"/>
          <ac:spMkLst>
            <pc:docMk/>
            <pc:sldMk cId="2784321607" sldId="316"/>
            <ac:spMk id="17" creationId="{84D4DDB8-B68F-45B0-9F62-C4279996F672}"/>
          </ac:spMkLst>
        </pc:spChg>
        <pc:spChg chg="del">
          <ac:chgData name="Pascalle Cup" userId="acdf420d-3d1b-463e-9173-44ff0cd1b36a" providerId="ADAL" clId="{A0C2517D-10D2-4C71-A942-AB11B0556888}" dt="2021-01-31T18:19:53.786" v="3248" actId="26606"/>
          <ac:spMkLst>
            <pc:docMk/>
            <pc:sldMk cId="2784321607" sldId="316"/>
            <ac:spMk id="19" creationId="{AF2F604E-43BE-4DC3-B983-E071523364F8}"/>
          </ac:spMkLst>
        </pc:spChg>
        <pc:spChg chg="del">
          <ac:chgData name="Pascalle Cup" userId="acdf420d-3d1b-463e-9173-44ff0cd1b36a" providerId="ADAL" clId="{A0C2517D-10D2-4C71-A942-AB11B0556888}" dt="2021-01-31T18:19:53.786" v="3248" actId="26606"/>
          <ac:spMkLst>
            <pc:docMk/>
            <pc:sldMk cId="2784321607" sldId="316"/>
            <ac:spMk id="21" creationId="{08C9B587-E65E-4B52-B37C-ABEBB6E87928}"/>
          </ac:spMkLst>
        </pc:spChg>
        <pc:spChg chg="add">
          <ac:chgData name="Pascalle Cup" userId="acdf420d-3d1b-463e-9173-44ff0cd1b36a" providerId="ADAL" clId="{A0C2517D-10D2-4C71-A942-AB11B0556888}" dt="2021-01-31T18:19:53.786" v="3248" actId="26606"/>
          <ac:spMkLst>
            <pc:docMk/>
            <pc:sldMk cId="2784321607" sldId="316"/>
            <ac:spMk id="26" creationId="{8D06CE56-3881-4ADA-8CEF-D18B02C242A3}"/>
          </ac:spMkLst>
        </pc:spChg>
        <pc:spChg chg="add">
          <ac:chgData name="Pascalle Cup" userId="acdf420d-3d1b-463e-9173-44ff0cd1b36a" providerId="ADAL" clId="{A0C2517D-10D2-4C71-A942-AB11B0556888}" dt="2021-01-31T18:19:53.786" v="3248" actId="26606"/>
          <ac:spMkLst>
            <pc:docMk/>
            <pc:sldMk cId="2784321607" sldId="316"/>
            <ac:spMk id="28" creationId="{79F3C543-62EC-4433-9C93-A2CD8764E9B4}"/>
          </ac:spMkLst>
        </pc:spChg>
        <pc:spChg chg="add">
          <ac:chgData name="Pascalle Cup" userId="acdf420d-3d1b-463e-9173-44ff0cd1b36a" providerId="ADAL" clId="{A0C2517D-10D2-4C71-A942-AB11B0556888}" dt="2021-01-31T18:19:53.786" v="3248" actId="26606"/>
          <ac:spMkLst>
            <pc:docMk/>
            <pc:sldMk cId="2784321607" sldId="316"/>
            <ac:spMk id="30" creationId="{5A59F003-E00A-43F9-91DC-CC54E3B87466}"/>
          </ac:spMkLst>
        </pc:spChg>
        <pc:spChg chg="add">
          <ac:chgData name="Pascalle Cup" userId="acdf420d-3d1b-463e-9173-44ff0cd1b36a" providerId="ADAL" clId="{A0C2517D-10D2-4C71-A942-AB11B0556888}" dt="2021-01-31T18:19:53.786" v="3248" actId="26606"/>
          <ac:spMkLst>
            <pc:docMk/>
            <pc:sldMk cId="2784321607" sldId="316"/>
            <ac:spMk id="32" creationId="{D74A4382-E3AD-430A-9A1F-DFA3E0E77A7D}"/>
          </ac:spMkLst>
        </pc:spChg>
        <pc:picChg chg="mod">
          <ac:chgData name="Pascalle Cup" userId="acdf420d-3d1b-463e-9173-44ff0cd1b36a" providerId="ADAL" clId="{A0C2517D-10D2-4C71-A942-AB11B0556888}" dt="2021-01-31T18:19:53.786" v="3248" actId="26606"/>
          <ac:picMkLst>
            <pc:docMk/>
            <pc:sldMk cId="2784321607" sldId="316"/>
            <ac:picMk id="4" creationId="{47D03744-80E8-4C7A-84E0-32E926F6CF6F}"/>
          </ac:picMkLst>
        </pc:picChg>
      </pc:sldChg>
      <pc:sldChg chg="addSp modSp add mod setBg">
        <pc:chgData name="Pascalle Cup" userId="acdf420d-3d1b-463e-9173-44ff0cd1b36a" providerId="ADAL" clId="{A0C2517D-10D2-4C71-A942-AB11B0556888}" dt="2021-01-31T18:19:56.792" v="3249" actId="26606"/>
        <pc:sldMkLst>
          <pc:docMk/>
          <pc:sldMk cId="2352431881" sldId="317"/>
        </pc:sldMkLst>
        <pc:spChg chg="mod">
          <ac:chgData name="Pascalle Cup" userId="acdf420d-3d1b-463e-9173-44ff0cd1b36a" providerId="ADAL" clId="{A0C2517D-10D2-4C71-A942-AB11B0556888}" dt="2021-01-31T18:19:56.792" v="3249" actId="26606"/>
          <ac:spMkLst>
            <pc:docMk/>
            <pc:sldMk cId="2352431881" sldId="317"/>
            <ac:spMk id="2" creationId="{5AAEE8E3-DA03-4D24-A47A-46316514DBA8}"/>
          </ac:spMkLst>
        </pc:spChg>
        <pc:spChg chg="add">
          <ac:chgData name="Pascalle Cup" userId="acdf420d-3d1b-463e-9173-44ff0cd1b36a" providerId="ADAL" clId="{A0C2517D-10D2-4C71-A942-AB11B0556888}" dt="2021-01-31T18:19:56.792" v="3249" actId="26606"/>
          <ac:spMkLst>
            <pc:docMk/>
            <pc:sldMk cId="2352431881" sldId="317"/>
            <ac:spMk id="9" creationId="{8D06CE56-3881-4ADA-8CEF-D18B02C242A3}"/>
          </ac:spMkLst>
        </pc:spChg>
        <pc:spChg chg="add">
          <ac:chgData name="Pascalle Cup" userId="acdf420d-3d1b-463e-9173-44ff0cd1b36a" providerId="ADAL" clId="{A0C2517D-10D2-4C71-A942-AB11B0556888}" dt="2021-01-31T18:19:56.792" v="3249" actId="26606"/>
          <ac:spMkLst>
            <pc:docMk/>
            <pc:sldMk cId="2352431881" sldId="317"/>
            <ac:spMk id="11" creationId="{79F3C543-62EC-4433-9C93-A2CD8764E9B4}"/>
          </ac:spMkLst>
        </pc:spChg>
        <pc:spChg chg="add">
          <ac:chgData name="Pascalle Cup" userId="acdf420d-3d1b-463e-9173-44ff0cd1b36a" providerId="ADAL" clId="{A0C2517D-10D2-4C71-A942-AB11B0556888}" dt="2021-01-31T18:19:56.792" v="3249" actId="26606"/>
          <ac:spMkLst>
            <pc:docMk/>
            <pc:sldMk cId="2352431881" sldId="317"/>
            <ac:spMk id="13" creationId="{5A59F003-E00A-43F9-91DC-CC54E3B87466}"/>
          </ac:spMkLst>
        </pc:spChg>
        <pc:spChg chg="add">
          <ac:chgData name="Pascalle Cup" userId="acdf420d-3d1b-463e-9173-44ff0cd1b36a" providerId="ADAL" clId="{A0C2517D-10D2-4C71-A942-AB11B0556888}" dt="2021-01-31T18:19:56.792" v="3249" actId="26606"/>
          <ac:spMkLst>
            <pc:docMk/>
            <pc:sldMk cId="2352431881" sldId="317"/>
            <ac:spMk id="15" creationId="{D74A4382-E3AD-430A-9A1F-DFA3E0E77A7D}"/>
          </ac:spMkLst>
        </pc:spChg>
      </pc:sldChg>
      <pc:sldChg chg="addSp delSp modSp add mod">
        <pc:chgData name="Pascalle Cup" userId="acdf420d-3d1b-463e-9173-44ff0cd1b36a" providerId="ADAL" clId="{A0C2517D-10D2-4C71-A942-AB11B0556888}" dt="2021-01-31T18:19:59.392" v="3250" actId="26606"/>
        <pc:sldMkLst>
          <pc:docMk/>
          <pc:sldMk cId="2506750395" sldId="318"/>
        </pc:sldMkLst>
        <pc:spChg chg="mod ord">
          <ac:chgData name="Pascalle Cup" userId="acdf420d-3d1b-463e-9173-44ff0cd1b36a" providerId="ADAL" clId="{A0C2517D-10D2-4C71-A942-AB11B0556888}" dt="2021-01-31T18:19:59.392" v="3250" actId="26606"/>
          <ac:spMkLst>
            <pc:docMk/>
            <pc:sldMk cId="2506750395" sldId="318"/>
            <ac:spMk id="2" creationId="{F424D994-6DBB-42FF-BBBA-AC5C18999F2F}"/>
          </ac:spMkLst>
        </pc:spChg>
        <pc:spChg chg="del">
          <ac:chgData name="Pascalle Cup" userId="acdf420d-3d1b-463e-9173-44ff0cd1b36a" providerId="ADAL" clId="{A0C2517D-10D2-4C71-A942-AB11B0556888}" dt="2021-01-31T18:19:59.392" v="3250" actId="26606"/>
          <ac:spMkLst>
            <pc:docMk/>
            <pc:sldMk cId="2506750395" sldId="318"/>
            <ac:spMk id="6" creationId="{8D06CE56-3881-4ADA-8CEF-D18B02C242A3}"/>
          </ac:spMkLst>
        </pc:spChg>
        <pc:spChg chg="del">
          <ac:chgData name="Pascalle Cup" userId="acdf420d-3d1b-463e-9173-44ff0cd1b36a" providerId="ADAL" clId="{A0C2517D-10D2-4C71-A942-AB11B0556888}" dt="2021-01-31T18:19:59.392" v="3250" actId="26606"/>
          <ac:spMkLst>
            <pc:docMk/>
            <pc:sldMk cId="2506750395" sldId="318"/>
            <ac:spMk id="7" creationId="{79F3C543-62EC-4433-9C93-A2CD8764E9B4}"/>
          </ac:spMkLst>
        </pc:spChg>
        <pc:spChg chg="del">
          <ac:chgData name="Pascalle Cup" userId="acdf420d-3d1b-463e-9173-44ff0cd1b36a" providerId="ADAL" clId="{A0C2517D-10D2-4C71-A942-AB11B0556888}" dt="2021-01-31T18:19:59.392" v="3250" actId="26606"/>
          <ac:spMkLst>
            <pc:docMk/>
            <pc:sldMk cId="2506750395" sldId="318"/>
            <ac:spMk id="13" creationId="{5DCB5928-DC7D-4612-9922-441966E15627}"/>
          </ac:spMkLst>
        </pc:spChg>
        <pc:spChg chg="del">
          <ac:chgData name="Pascalle Cup" userId="acdf420d-3d1b-463e-9173-44ff0cd1b36a" providerId="ADAL" clId="{A0C2517D-10D2-4C71-A942-AB11B0556888}" dt="2021-01-31T18:19:59.392" v="3250" actId="26606"/>
          <ac:spMkLst>
            <pc:docMk/>
            <pc:sldMk cId="2506750395" sldId="318"/>
            <ac:spMk id="15" creationId="{682C1161-1736-45EC-99B7-33F3CAE9D517}"/>
          </ac:spMkLst>
        </pc:spChg>
        <pc:spChg chg="del">
          <ac:chgData name="Pascalle Cup" userId="acdf420d-3d1b-463e-9173-44ff0cd1b36a" providerId="ADAL" clId="{A0C2517D-10D2-4C71-A942-AB11B0556888}" dt="2021-01-31T18:19:59.392" v="3250" actId="26606"/>
          <ac:spMkLst>
            <pc:docMk/>
            <pc:sldMk cId="2506750395" sldId="318"/>
            <ac:spMk id="17" creationId="{84D4DDB8-B68F-45B0-9F62-C4279996F672}"/>
          </ac:spMkLst>
        </pc:spChg>
        <pc:spChg chg="del">
          <ac:chgData name="Pascalle Cup" userId="acdf420d-3d1b-463e-9173-44ff0cd1b36a" providerId="ADAL" clId="{A0C2517D-10D2-4C71-A942-AB11B0556888}" dt="2021-01-31T18:19:59.392" v="3250" actId="26606"/>
          <ac:spMkLst>
            <pc:docMk/>
            <pc:sldMk cId="2506750395" sldId="318"/>
            <ac:spMk id="19" creationId="{AF2F604E-43BE-4DC3-B983-E071523364F8}"/>
          </ac:spMkLst>
        </pc:spChg>
        <pc:spChg chg="del">
          <ac:chgData name="Pascalle Cup" userId="acdf420d-3d1b-463e-9173-44ff0cd1b36a" providerId="ADAL" clId="{A0C2517D-10D2-4C71-A942-AB11B0556888}" dt="2021-01-31T18:19:59.392" v="3250" actId="26606"/>
          <ac:spMkLst>
            <pc:docMk/>
            <pc:sldMk cId="2506750395" sldId="318"/>
            <ac:spMk id="21" creationId="{08C9B587-E65E-4B52-B37C-ABEBB6E87928}"/>
          </ac:spMkLst>
        </pc:spChg>
        <pc:spChg chg="add">
          <ac:chgData name="Pascalle Cup" userId="acdf420d-3d1b-463e-9173-44ff0cd1b36a" providerId="ADAL" clId="{A0C2517D-10D2-4C71-A942-AB11B0556888}" dt="2021-01-31T18:19:59.392" v="3250" actId="26606"/>
          <ac:spMkLst>
            <pc:docMk/>
            <pc:sldMk cId="2506750395" sldId="318"/>
            <ac:spMk id="26" creationId="{8D06CE56-3881-4ADA-8CEF-D18B02C242A3}"/>
          </ac:spMkLst>
        </pc:spChg>
        <pc:spChg chg="add">
          <ac:chgData name="Pascalle Cup" userId="acdf420d-3d1b-463e-9173-44ff0cd1b36a" providerId="ADAL" clId="{A0C2517D-10D2-4C71-A942-AB11B0556888}" dt="2021-01-31T18:19:59.392" v="3250" actId="26606"/>
          <ac:spMkLst>
            <pc:docMk/>
            <pc:sldMk cId="2506750395" sldId="318"/>
            <ac:spMk id="28" creationId="{79F3C543-62EC-4433-9C93-A2CD8764E9B4}"/>
          </ac:spMkLst>
        </pc:spChg>
        <pc:spChg chg="add">
          <ac:chgData name="Pascalle Cup" userId="acdf420d-3d1b-463e-9173-44ff0cd1b36a" providerId="ADAL" clId="{A0C2517D-10D2-4C71-A942-AB11B0556888}" dt="2021-01-31T18:19:59.392" v="3250" actId="26606"/>
          <ac:spMkLst>
            <pc:docMk/>
            <pc:sldMk cId="2506750395" sldId="318"/>
            <ac:spMk id="30" creationId="{5A59F003-E00A-43F9-91DC-CC54E3B87466}"/>
          </ac:spMkLst>
        </pc:spChg>
        <pc:spChg chg="add">
          <ac:chgData name="Pascalle Cup" userId="acdf420d-3d1b-463e-9173-44ff0cd1b36a" providerId="ADAL" clId="{A0C2517D-10D2-4C71-A942-AB11B0556888}" dt="2021-01-31T18:19:59.392" v="3250" actId="26606"/>
          <ac:spMkLst>
            <pc:docMk/>
            <pc:sldMk cId="2506750395" sldId="318"/>
            <ac:spMk id="32" creationId="{D74A4382-E3AD-430A-9A1F-DFA3E0E77A7D}"/>
          </ac:spMkLst>
        </pc:spChg>
        <pc:picChg chg="mod">
          <ac:chgData name="Pascalle Cup" userId="acdf420d-3d1b-463e-9173-44ff0cd1b36a" providerId="ADAL" clId="{A0C2517D-10D2-4C71-A942-AB11B0556888}" dt="2021-01-31T18:19:59.392" v="3250" actId="26606"/>
          <ac:picMkLst>
            <pc:docMk/>
            <pc:sldMk cId="2506750395" sldId="318"/>
            <ac:picMk id="4" creationId="{0A63ACC3-7CDF-4821-BCDD-9ED9095B0FF1}"/>
          </ac:picMkLst>
        </pc:picChg>
      </pc:sldChg>
      <pc:sldChg chg="addSp delSp modSp add mod">
        <pc:chgData name="Pascalle Cup" userId="acdf420d-3d1b-463e-9173-44ff0cd1b36a" providerId="ADAL" clId="{A0C2517D-10D2-4C71-A942-AB11B0556888}" dt="2021-01-31T18:20:02.232" v="3251" actId="26606"/>
        <pc:sldMkLst>
          <pc:docMk/>
          <pc:sldMk cId="2004098304" sldId="319"/>
        </pc:sldMkLst>
        <pc:spChg chg="mod ord">
          <ac:chgData name="Pascalle Cup" userId="acdf420d-3d1b-463e-9173-44ff0cd1b36a" providerId="ADAL" clId="{A0C2517D-10D2-4C71-A942-AB11B0556888}" dt="2021-01-31T18:20:02.232" v="3251" actId="26606"/>
          <ac:spMkLst>
            <pc:docMk/>
            <pc:sldMk cId="2004098304" sldId="319"/>
            <ac:spMk id="2" creationId="{1FCAC3B2-43EB-4066-9280-E3A53A771C01}"/>
          </ac:spMkLst>
        </pc:spChg>
        <pc:spChg chg="del">
          <ac:chgData name="Pascalle Cup" userId="acdf420d-3d1b-463e-9173-44ff0cd1b36a" providerId="ADAL" clId="{A0C2517D-10D2-4C71-A942-AB11B0556888}" dt="2021-01-31T18:20:02.232" v="3251" actId="26606"/>
          <ac:spMkLst>
            <pc:docMk/>
            <pc:sldMk cId="2004098304" sldId="319"/>
            <ac:spMk id="6" creationId="{8D06CE56-3881-4ADA-8CEF-D18B02C242A3}"/>
          </ac:spMkLst>
        </pc:spChg>
        <pc:spChg chg="del">
          <ac:chgData name="Pascalle Cup" userId="acdf420d-3d1b-463e-9173-44ff0cd1b36a" providerId="ADAL" clId="{A0C2517D-10D2-4C71-A942-AB11B0556888}" dt="2021-01-31T18:20:02.232" v="3251" actId="26606"/>
          <ac:spMkLst>
            <pc:docMk/>
            <pc:sldMk cId="2004098304" sldId="319"/>
            <ac:spMk id="7" creationId="{79F3C543-62EC-4433-9C93-A2CD8764E9B4}"/>
          </ac:spMkLst>
        </pc:spChg>
        <pc:spChg chg="del">
          <ac:chgData name="Pascalle Cup" userId="acdf420d-3d1b-463e-9173-44ff0cd1b36a" providerId="ADAL" clId="{A0C2517D-10D2-4C71-A942-AB11B0556888}" dt="2021-01-31T18:20:02.232" v="3251" actId="26606"/>
          <ac:spMkLst>
            <pc:docMk/>
            <pc:sldMk cId="2004098304" sldId="319"/>
            <ac:spMk id="13" creationId="{68AF5748-FED8-45BA-8631-26D1D10F3246}"/>
          </ac:spMkLst>
        </pc:spChg>
        <pc:spChg chg="del">
          <ac:chgData name="Pascalle Cup" userId="acdf420d-3d1b-463e-9173-44ff0cd1b36a" providerId="ADAL" clId="{A0C2517D-10D2-4C71-A942-AB11B0556888}" dt="2021-01-31T18:20:02.232" v="3251" actId="26606"/>
          <ac:spMkLst>
            <pc:docMk/>
            <pc:sldMk cId="2004098304" sldId="319"/>
            <ac:spMk id="15" creationId="{AF2F604E-43BE-4DC3-B983-E071523364F8}"/>
          </ac:spMkLst>
        </pc:spChg>
        <pc:spChg chg="del">
          <ac:chgData name="Pascalle Cup" userId="acdf420d-3d1b-463e-9173-44ff0cd1b36a" providerId="ADAL" clId="{A0C2517D-10D2-4C71-A942-AB11B0556888}" dt="2021-01-31T18:20:02.232" v="3251" actId="26606"/>
          <ac:spMkLst>
            <pc:docMk/>
            <pc:sldMk cId="2004098304" sldId="319"/>
            <ac:spMk id="17" creationId="{08C9B587-E65E-4B52-B37C-ABEBB6E87928}"/>
          </ac:spMkLst>
        </pc:spChg>
        <pc:spChg chg="add">
          <ac:chgData name="Pascalle Cup" userId="acdf420d-3d1b-463e-9173-44ff0cd1b36a" providerId="ADAL" clId="{A0C2517D-10D2-4C71-A942-AB11B0556888}" dt="2021-01-31T18:20:02.232" v="3251" actId="26606"/>
          <ac:spMkLst>
            <pc:docMk/>
            <pc:sldMk cId="2004098304" sldId="319"/>
            <ac:spMk id="22" creationId="{8D06CE56-3881-4ADA-8CEF-D18B02C242A3}"/>
          </ac:spMkLst>
        </pc:spChg>
        <pc:spChg chg="add">
          <ac:chgData name="Pascalle Cup" userId="acdf420d-3d1b-463e-9173-44ff0cd1b36a" providerId="ADAL" clId="{A0C2517D-10D2-4C71-A942-AB11B0556888}" dt="2021-01-31T18:20:02.232" v="3251" actId="26606"/>
          <ac:spMkLst>
            <pc:docMk/>
            <pc:sldMk cId="2004098304" sldId="319"/>
            <ac:spMk id="24" creationId="{79F3C543-62EC-4433-9C93-A2CD8764E9B4}"/>
          </ac:spMkLst>
        </pc:spChg>
        <pc:spChg chg="add">
          <ac:chgData name="Pascalle Cup" userId="acdf420d-3d1b-463e-9173-44ff0cd1b36a" providerId="ADAL" clId="{A0C2517D-10D2-4C71-A942-AB11B0556888}" dt="2021-01-31T18:20:02.232" v="3251" actId="26606"/>
          <ac:spMkLst>
            <pc:docMk/>
            <pc:sldMk cId="2004098304" sldId="319"/>
            <ac:spMk id="26" creationId="{5A59F003-E00A-43F9-91DC-CC54E3B87466}"/>
          </ac:spMkLst>
        </pc:spChg>
        <pc:spChg chg="add">
          <ac:chgData name="Pascalle Cup" userId="acdf420d-3d1b-463e-9173-44ff0cd1b36a" providerId="ADAL" clId="{A0C2517D-10D2-4C71-A942-AB11B0556888}" dt="2021-01-31T18:20:02.232" v="3251" actId="26606"/>
          <ac:spMkLst>
            <pc:docMk/>
            <pc:sldMk cId="2004098304" sldId="319"/>
            <ac:spMk id="28" creationId="{D74A4382-E3AD-430A-9A1F-DFA3E0E77A7D}"/>
          </ac:spMkLst>
        </pc:spChg>
        <pc:picChg chg="mod">
          <ac:chgData name="Pascalle Cup" userId="acdf420d-3d1b-463e-9173-44ff0cd1b36a" providerId="ADAL" clId="{A0C2517D-10D2-4C71-A942-AB11B0556888}" dt="2021-01-31T18:20:02.232" v="3251" actId="26606"/>
          <ac:picMkLst>
            <pc:docMk/>
            <pc:sldMk cId="2004098304" sldId="319"/>
            <ac:picMk id="4" creationId="{874DFC7D-CCE8-49A7-9725-EDCCCDAED9FF}"/>
          </ac:picMkLst>
        </pc:picChg>
      </pc:sldChg>
      <pc:sldChg chg="addSp modSp add mod setBg setClrOvrMap">
        <pc:chgData name="Pascalle Cup" userId="acdf420d-3d1b-463e-9173-44ff0cd1b36a" providerId="ADAL" clId="{A0C2517D-10D2-4C71-A942-AB11B0556888}" dt="2021-01-31T18:20:06.576" v="3252" actId="26606"/>
        <pc:sldMkLst>
          <pc:docMk/>
          <pc:sldMk cId="3399438126" sldId="320"/>
        </pc:sldMkLst>
        <pc:spChg chg="mod ord">
          <ac:chgData name="Pascalle Cup" userId="acdf420d-3d1b-463e-9173-44ff0cd1b36a" providerId="ADAL" clId="{A0C2517D-10D2-4C71-A942-AB11B0556888}" dt="2021-01-31T18:20:06.576" v="3252" actId="26606"/>
          <ac:spMkLst>
            <pc:docMk/>
            <pc:sldMk cId="3399438126" sldId="320"/>
            <ac:spMk id="2" creationId="{05BA302C-8F2A-46B9-A196-007CEF628C24}"/>
          </ac:spMkLst>
        </pc:spChg>
        <pc:spChg chg="mod">
          <ac:chgData name="Pascalle Cup" userId="acdf420d-3d1b-463e-9173-44ff0cd1b36a" providerId="ADAL" clId="{A0C2517D-10D2-4C71-A942-AB11B0556888}" dt="2021-01-31T18:20:06.576" v="3252" actId="26606"/>
          <ac:spMkLst>
            <pc:docMk/>
            <pc:sldMk cId="3399438126" sldId="320"/>
            <ac:spMk id="3" creationId="{CDE7DE8A-FA91-4134-9BA4-99A640C9B859}"/>
          </ac:spMkLst>
        </pc:spChg>
        <pc:spChg chg="add">
          <ac:chgData name="Pascalle Cup" userId="acdf420d-3d1b-463e-9173-44ff0cd1b36a" providerId="ADAL" clId="{A0C2517D-10D2-4C71-A942-AB11B0556888}" dt="2021-01-31T18:20:06.576" v="3252" actId="26606"/>
          <ac:spMkLst>
            <pc:docMk/>
            <pc:sldMk cId="3399438126" sldId="320"/>
            <ac:spMk id="9" creationId="{9AA72BD9-2C5A-4EDC-931F-5AA08EACA0F3}"/>
          </ac:spMkLst>
        </pc:spChg>
        <pc:spChg chg="add">
          <ac:chgData name="Pascalle Cup" userId="acdf420d-3d1b-463e-9173-44ff0cd1b36a" providerId="ADAL" clId="{A0C2517D-10D2-4C71-A942-AB11B0556888}" dt="2021-01-31T18:20:06.576" v="3252" actId="26606"/>
          <ac:spMkLst>
            <pc:docMk/>
            <pc:sldMk cId="3399438126" sldId="320"/>
            <ac:spMk id="11" creationId="{8A6DB0E6-E65F-4229-A5A0-2500203B6CC3}"/>
          </ac:spMkLst>
        </pc:spChg>
        <pc:spChg chg="add">
          <ac:chgData name="Pascalle Cup" userId="acdf420d-3d1b-463e-9173-44ff0cd1b36a" providerId="ADAL" clId="{A0C2517D-10D2-4C71-A942-AB11B0556888}" dt="2021-01-31T18:20:06.576" v="3252" actId="26606"/>
          <ac:spMkLst>
            <pc:docMk/>
            <pc:sldMk cId="3399438126" sldId="320"/>
            <ac:spMk id="13" creationId="{55D4142C-5077-457F-A6AD-3FECFDB39685}"/>
          </ac:spMkLst>
        </pc:spChg>
        <pc:spChg chg="add">
          <ac:chgData name="Pascalle Cup" userId="acdf420d-3d1b-463e-9173-44ff0cd1b36a" providerId="ADAL" clId="{A0C2517D-10D2-4C71-A942-AB11B0556888}" dt="2021-01-31T18:20:06.576" v="3252" actId="26606"/>
          <ac:spMkLst>
            <pc:docMk/>
            <pc:sldMk cId="3399438126" sldId="320"/>
            <ac:spMk id="15" creationId="{7A5F0580-5EE9-419F-96EE-B6529EF6E7D0}"/>
          </ac:spMkLst>
        </pc:spChg>
        <pc:picChg chg="mod">
          <ac:chgData name="Pascalle Cup" userId="acdf420d-3d1b-463e-9173-44ff0cd1b36a" providerId="ADAL" clId="{A0C2517D-10D2-4C71-A942-AB11B0556888}" dt="2021-01-31T18:20:06.576" v="3252" actId="26606"/>
          <ac:picMkLst>
            <pc:docMk/>
            <pc:sldMk cId="3399438126" sldId="320"/>
            <ac:picMk id="4" creationId="{9931E6AA-E1C4-4C7F-8CBE-99B07ACC725D}"/>
          </ac:picMkLst>
        </pc:picChg>
      </pc:sldChg>
      <pc:sldChg chg="add del">
        <pc:chgData name="Pascalle Cup" userId="acdf420d-3d1b-463e-9173-44ff0cd1b36a" providerId="ADAL" clId="{A0C2517D-10D2-4C71-A942-AB11B0556888}" dt="2021-01-31T18:20:15.209" v="3253" actId="47"/>
        <pc:sldMkLst>
          <pc:docMk/>
          <pc:sldMk cId="1814737249" sldId="321"/>
        </pc:sldMkLst>
      </pc:sldChg>
      <pc:sldChg chg="addSp delSp modSp add mod setBg">
        <pc:chgData name="Pascalle Cup" userId="acdf420d-3d1b-463e-9173-44ff0cd1b36a" providerId="ADAL" clId="{A0C2517D-10D2-4C71-A942-AB11B0556888}" dt="2021-01-31T18:20:17.602" v="3254" actId="26606"/>
        <pc:sldMkLst>
          <pc:docMk/>
          <pc:sldMk cId="4131586645" sldId="322"/>
        </pc:sldMkLst>
        <pc:spChg chg="mod ord">
          <ac:chgData name="Pascalle Cup" userId="acdf420d-3d1b-463e-9173-44ff0cd1b36a" providerId="ADAL" clId="{A0C2517D-10D2-4C71-A942-AB11B0556888}" dt="2021-01-31T18:20:17.602" v="3254" actId="26606"/>
          <ac:spMkLst>
            <pc:docMk/>
            <pc:sldMk cId="4131586645" sldId="322"/>
            <ac:spMk id="2" creationId="{98E30A7F-9CA8-4746-8ABA-633AB67195AB}"/>
          </ac:spMkLst>
        </pc:spChg>
        <pc:spChg chg="del">
          <ac:chgData name="Pascalle Cup" userId="acdf420d-3d1b-463e-9173-44ff0cd1b36a" providerId="ADAL" clId="{A0C2517D-10D2-4C71-A942-AB11B0556888}" dt="2021-01-31T18:20:17.602" v="3254" actId="26606"/>
          <ac:spMkLst>
            <pc:docMk/>
            <pc:sldMk cId="4131586645" sldId="322"/>
            <ac:spMk id="18" creationId="{DEA949AF-0828-4B13-A4C8-2DC25DBEB664}"/>
          </ac:spMkLst>
        </pc:spChg>
        <pc:spChg chg="add">
          <ac:chgData name="Pascalle Cup" userId="acdf420d-3d1b-463e-9173-44ff0cd1b36a" providerId="ADAL" clId="{A0C2517D-10D2-4C71-A942-AB11B0556888}" dt="2021-01-31T18:20:17.602" v="3254" actId="26606"/>
          <ac:spMkLst>
            <pc:docMk/>
            <pc:sldMk cId="4131586645" sldId="322"/>
            <ac:spMk id="23" creationId="{8D06CE56-3881-4ADA-8CEF-D18B02C242A3}"/>
          </ac:spMkLst>
        </pc:spChg>
        <pc:spChg chg="add">
          <ac:chgData name="Pascalle Cup" userId="acdf420d-3d1b-463e-9173-44ff0cd1b36a" providerId="ADAL" clId="{A0C2517D-10D2-4C71-A942-AB11B0556888}" dt="2021-01-31T18:20:17.602" v="3254" actId="26606"/>
          <ac:spMkLst>
            <pc:docMk/>
            <pc:sldMk cId="4131586645" sldId="322"/>
            <ac:spMk id="25" creationId="{79F3C543-62EC-4433-9C93-A2CD8764E9B4}"/>
          </ac:spMkLst>
        </pc:spChg>
        <pc:spChg chg="add">
          <ac:chgData name="Pascalle Cup" userId="acdf420d-3d1b-463e-9173-44ff0cd1b36a" providerId="ADAL" clId="{A0C2517D-10D2-4C71-A942-AB11B0556888}" dt="2021-01-31T18:20:17.602" v="3254" actId="26606"/>
          <ac:spMkLst>
            <pc:docMk/>
            <pc:sldMk cId="4131586645" sldId="322"/>
            <ac:spMk id="27" creationId="{5A59F003-E00A-43F9-91DC-CC54E3B87466}"/>
          </ac:spMkLst>
        </pc:spChg>
        <pc:spChg chg="add">
          <ac:chgData name="Pascalle Cup" userId="acdf420d-3d1b-463e-9173-44ff0cd1b36a" providerId="ADAL" clId="{A0C2517D-10D2-4C71-A942-AB11B0556888}" dt="2021-01-31T18:20:17.602" v="3254" actId="26606"/>
          <ac:spMkLst>
            <pc:docMk/>
            <pc:sldMk cId="4131586645" sldId="322"/>
            <ac:spMk id="29" creationId="{D74A4382-E3AD-430A-9A1F-DFA3E0E77A7D}"/>
          </ac:spMkLst>
        </pc:spChg>
        <pc:picChg chg="mod">
          <ac:chgData name="Pascalle Cup" userId="acdf420d-3d1b-463e-9173-44ff0cd1b36a" providerId="ADAL" clId="{A0C2517D-10D2-4C71-A942-AB11B0556888}" dt="2021-01-31T18:20:17.602" v="3254" actId="26606"/>
          <ac:picMkLst>
            <pc:docMk/>
            <pc:sldMk cId="4131586645" sldId="322"/>
            <ac:picMk id="4" creationId="{DC319C1A-B9FE-4024-BD90-CA8D1FC838D9}"/>
          </ac:picMkLst>
        </pc:picChg>
      </pc:sldChg>
      <pc:sldChg chg="addSp delSp modSp add mod setBg setClrOvrMap">
        <pc:chgData name="Pascalle Cup" userId="acdf420d-3d1b-463e-9173-44ff0cd1b36a" providerId="ADAL" clId="{A0C2517D-10D2-4C71-A942-AB11B0556888}" dt="2021-01-31T18:20:25.814" v="3260" actId="26606"/>
        <pc:sldMkLst>
          <pc:docMk/>
          <pc:sldMk cId="3884334727" sldId="323"/>
        </pc:sldMkLst>
        <pc:spChg chg="mod ord">
          <ac:chgData name="Pascalle Cup" userId="acdf420d-3d1b-463e-9173-44ff0cd1b36a" providerId="ADAL" clId="{A0C2517D-10D2-4C71-A942-AB11B0556888}" dt="2021-01-31T18:20:25.814" v="3260" actId="26606"/>
          <ac:spMkLst>
            <pc:docMk/>
            <pc:sldMk cId="3884334727" sldId="323"/>
            <ac:spMk id="2" creationId="{119C9426-E55C-4467-A52E-781AFA0D89E5}"/>
          </ac:spMkLst>
        </pc:spChg>
        <pc:spChg chg="del">
          <ac:chgData name="Pascalle Cup" userId="acdf420d-3d1b-463e-9173-44ff0cd1b36a" providerId="ADAL" clId="{A0C2517D-10D2-4C71-A942-AB11B0556888}" dt="2021-01-31T18:20:21.581" v="3255" actId="478"/>
          <ac:spMkLst>
            <pc:docMk/>
            <pc:sldMk cId="3884334727" sldId="323"/>
            <ac:spMk id="8" creationId="{253B07AE-DDA4-4754-A78F-5AF781E0BABC}"/>
          </ac:spMkLst>
        </pc:spChg>
        <pc:spChg chg="add del">
          <ac:chgData name="Pascalle Cup" userId="acdf420d-3d1b-463e-9173-44ff0cd1b36a" providerId="ADAL" clId="{A0C2517D-10D2-4C71-A942-AB11B0556888}" dt="2021-01-31T18:20:24.715" v="3257" actId="26606"/>
          <ac:spMkLst>
            <pc:docMk/>
            <pc:sldMk cId="3884334727" sldId="323"/>
            <ac:spMk id="9" creationId="{8D06CE56-3881-4ADA-8CEF-D18B02C242A3}"/>
          </ac:spMkLst>
        </pc:spChg>
        <pc:spChg chg="add del">
          <ac:chgData name="Pascalle Cup" userId="acdf420d-3d1b-463e-9173-44ff0cd1b36a" providerId="ADAL" clId="{A0C2517D-10D2-4C71-A942-AB11B0556888}" dt="2021-01-31T18:20:24.715" v="3257" actId="26606"/>
          <ac:spMkLst>
            <pc:docMk/>
            <pc:sldMk cId="3884334727" sldId="323"/>
            <ac:spMk id="11" creationId="{79F3C543-62EC-4433-9C93-A2CD8764E9B4}"/>
          </ac:spMkLst>
        </pc:spChg>
        <pc:spChg chg="add del">
          <ac:chgData name="Pascalle Cup" userId="acdf420d-3d1b-463e-9173-44ff0cd1b36a" providerId="ADAL" clId="{A0C2517D-10D2-4C71-A942-AB11B0556888}" dt="2021-01-31T18:20:24.715" v="3257" actId="26606"/>
          <ac:spMkLst>
            <pc:docMk/>
            <pc:sldMk cId="3884334727" sldId="323"/>
            <ac:spMk id="13" creationId="{5A59F003-E00A-43F9-91DC-CC54E3B87466}"/>
          </ac:spMkLst>
        </pc:spChg>
        <pc:spChg chg="add del">
          <ac:chgData name="Pascalle Cup" userId="acdf420d-3d1b-463e-9173-44ff0cd1b36a" providerId="ADAL" clId="{A0C2517D-10D2-4C71-A942-AB11B0556888}" dt="2021-01-31T18:20:24.715" v="3257" actId="26606"/>
          <ac:spMkLst>
            <pc:docMk/>
            <pc:sldMk cId="3884334727" sldId="323"/>
            <ac:spMk id="15" creationId="{D74A4382-E3AD-430A-9A1F-DFA3E0E77A7D}"/>
          </ac:spMkLst>
        </pc:spChg>
        <pc:spChg chg="add del">
          <ac:chgData name="Pascalle Cup" userId="acdf420d-3d1b-463e-9173-44ff0cd1b36a" providerId="ADAL" clId="{A0C2517D-10D2-4C71-A942-AB11B0556888}" dt="2021-01-31T18:20:25.804" v="3259" actId="26606"/>
          <ac:spMkLst>
            <pc:docMk/>
            <pc:sldMk cId="3884334727" sldId="323"/>
            <ac:spMk id="17" creationId="{79F40191-0F44-4FD1-82CC-ACB507C14BE6}"/>
          </ac:spMkLst>
        </pc:spChg>
        <pc:spChg chg="add del">
          <ac:chgData name="Pascalle Cup" userId="acdf420d-3d1b-463e-9173-44ff0cd1b36a" providerId="ADAL" clId="{A0C2517D-10D2-4C71-A942-AB11B0556888}" dt="2021-01-31T18:20:25.804" v="3259" actId="26606"/>
          <ac:spMkLst>
            <pc:docMk/>
            <pc:sldMk cId="3884334727" sldId="323"/>
            <ac:spMk id="18" creationId="{8D06CE56-3881-4ADA-8CEF-D18B02C242A3}"/>
          </ac:spMkLst>
        </pc:spChg>
        <pc:spChg chg="add del">
          <ac:chgData name="Pascalle Cup" userId="acdf420d-3d1b-463e-9173-44ff0cd1b36a" providerId="ADAL" clId="{A0C2517D-10D2-4C71-A942-AB11B0556888}" dt="2021-01-31T18:20:25.804" v="3259" actId="26606"/>
          <ac:spMkLst>
            <pc:docMk/>
            <pc:sldMk cId="3884334727" sldId="323"/>
            <ac:spMk id="19" creationId="{79F3C543-62EC-4433-9C93-A2CD8764E9B4}"/>
          </ac:spMkLst>
        </pc:spChg>
        <pc:spChg chg="add del">
          <ac:chgData name="Pascalle Cup" userId="acdf420d-3d1b-463e-9173-44ff0cd1b36a" providerId="ADAL" clId="{A0C2517D-10D2-4C71-A942-AB11B0556888}" dt="2021-01-31T18:20:25.804" v="3259" actId="26606"/>
          <ac:spMkLst>
            <pc:docMk/>
            <pc:sldMk cId="3884334727" sldId="323"/>
            <ac:spMk id="20" creationId="{5A59F003-E00A-43F9-91DC-CC54E3B87466}"/>
          </ac:spMkLst>
        </pc:spChg>
        <pc:spChg chg="add del">
          <ac:chgData name="Pascalle Cup" userId="acdf420d-3d1b-463e-9173-44ff0cd1b36a" providerId="ADAL" clId="{A0C2517D-10D2-4C71-A942-AB11B0556888}" dt="2021-01-31T18:20:25.804" v="3259" actId="26606"/>
          <ac:spMkLst>
            <pc:docMk/>
            <pc:sldMk cId="3884334727" sldId="323"/>
            <ac:spMk id="21" creationId="{D74A4382-E3AD-430A-9A1F-DFA3E0E77A7D}"/>
          </ac:spMkLst>
        </pc:spChg>
        <pc:spChg chg="add">
          <ac:chgData name="Pascalle Cup" userId="acdf420d-3d1b-463e-9173-44ff0cd1b36a" providerId="ADAL" clId="{A0C2517D-10D2-4C71-A942-AB11B0556888}" dt="2021-01-31T18:20:25.814" v="3260" actId="26606"/>
          <ac:spMkLst>
            <pc:docMk/>
            <pc:sldMk cId="3884334727" sldId="323"/>
            <ac:spMk id="23" creationId="{8D06CE56-3881-4ADA-8CEF-D18B02C242A3}"/>
          </ac:spMkLst>
        </pc:spChg>
        <pc:spChg chg="add">
          <ac:chgData name="Pascalle Cup" userId="acdf420d-3d1b-463e-9173-44ff0cd1b36a" providerId="ADAL" clId="{A0C2517D-10D2-4C71-A942-AB11B0556888}" dt="2021-01-31T18:20:25.814" v="3260" actId="26606"/>
          <ac:spMkLst>
            <pc:docMk/>
            <pc:sldMk cId="3884334727" sldId="323"/>
            <ac:spMk id="24" creationId="{79F3C543-62EC-4433-9C93-A2CD8764E9B4}"/>
          </ac:spMkLst>
        </pc:spChg>
        <pc:spChg chg="add">
          <ac:chgData name="Pascalle Cup" userId="acdf420d-3d1b-463e-9173-44ff0cd1b36a" providerId="ADAL" clId="{A0C2517D-10D2-4C71-A942-AB11B0556888}" dt="2021-01-31T18:20:25.814" v="3260" actId="26606"/>
          <ac:spMkLst>
            <pc:docMk/>
            <pc:sldMk cId="3884334727" sldId="323"/>
            <ac:spMk id="25" creationId="{5A59F003-E00A-43F9-91DC-CC54E3B87466}"/>
          </ac:spMkLst>
        </pc:spChg>
        <pc:spChg chg="add">
          <ac:chgData name="Pascalle Cup" userId="acdf420d-3d1b-463e-9173-44ff0cd1b36a" providerId="ADAL" clId="{A0C2517D-10D2-4C71-A942-AB11B0556888}" dt="2021-01-31T18:20:25.814" v="3260" actId="26606"/>
          <ac:spMkLst>
            <pc:docMk/>
            <pc:sldMk cId="3884334727" sldId="323"/>
            <ac:spMk id="26" creationId="{D74A4382-E3AD-430A-9A1F-DFA3E0E77A7D}"/>
          </ac:spMkLst>
        </pc:spChg>
        <pc:picChg chg="mod">
          <ac:chgData name="Pascalle Cup" userId="acdf420d-3d1b-463e-9173-44ff0cd1b36a" providerId="ADAL" clId="{A0C2517D-10D2-4C71-A942-AB11B0556888}" dt="2021-01-31T18:20:25.814" v="3260" actId="26606"/>
          <ac:picMkLst>
            <pc:docMk/>
            <pc:sldMk cId="3884334727" sldId="323"/>
            <ac:picMk id="4" creationId="{1C789142-C128-40EF-A88C-2EC85CBD77B4}"/>
          </ac:picMkLst>
        </pc:picChg>
      </pc:sldChg>
      <pc:sldChg chg="addSp delSp modSp add del mod setBg">
        <pc:chgData name="Pascalle Cup" userId="acdf420d-3d1b-463e-9173-44ff0cd1b36a" providerId="ADAL" clId="{A0C2517D-10D2-4C71-A942-AB11B0556888}" dt="2021-01-31T18:29:32.813" v="3529" actId="47"/>
        <pc:sldMkLst>
          <pc:docMk/>
          <pc:sldMk cId="1373950948" sldId="324"/>
        </pc:sldMkLst>
        <pc:spChg chg="mod">
          <ac:chgData name="Pascalle Cup" userId="acdf420d-3d1b-463e-9173-44ff0cd1b36a" providerId="ADAL" clId="{A0C2517D-10D2-4C71-A942-AB11B0556888}" dt="2021-01-31T18:27:57.837" v="3425" actId="21"/>
          <ac:spMkLst>
            <pc:docMk/>
            <pc:sldMk cId="1373950948" sldId="324"/>
            <ac:spMk id="2" creationId="{A3626DF2-A8F9-4C6D-9E34-BA32FA2C6C0A}"/>
          </ac:spMkLst>
        </pc:spChg>
        <pc:spChg chg="del">
          <ac:chgData name="Pascalle Cup" userId="acdf420d-3d1b-463e-9173-44ff0cd1b36a" providerId="ADAL" clId="{A0C2517D-10D2-4C71-A942-AB11B0556888}" dt="2021-01-31T18:20:29.421" v="3261" actId="478"/>
          <ac:spMkLst>
            <pc:docMk/>
            <pc:sldMk cId="1373950948" sldId="324"/>
            <ac:spMk id="3" creationId="{E33433BC-6F10-4865-A002-7FE430C7F227}"/>
          </ac:spMkLst>
        </pc:spChg>
        <pc:spChg chg="add del mod">
          <ac:chgData name="Pascalle Cup" userId="acdf420d-3d1b-463e-9173-44ff0cd1b36a" providerId="ADAL" clId="{A0C2517D-10D2-4C71-A942-AB11B0556888}" dt="2021-01-31T18:28:06.354" v="3427" actId="21"/>
          <ac:spMkLst>
            <pc:docMk/>
            <pc:sldMk cId="1373950948" sldId="324"/>
            <ac:spMk id="5" creationId="{1ED94B25-D0B4-49A4-AF21-AEC9994DAD71}"/>
          </ac:spMkLst>
        </pc:spChg>
        <pc:spChg chg="add del">
          <ac:chgData name="Pascalle Cup" userId="acdf420d-3d1b-463e-9173-44ff0cd1b36a" providerId="ADAL" clId="{A0C2517D-10D2-4C71-A942-AB11B0556888}" dt="2021-01-31T18:27:47.394" v="3423" actId="26606"/>
          <ac:spMkLst>
            <pc:docMk/>
            <pc:sldMk cId="1373950948" sldId="324"/>
            <ac:spMk id="10" creationId="{0B9EE3F3-89B7-43C3-8651-C4C96830993D}"/>
          </ac:spMkLst>
        </pc:spChg>
        <pc:spChg chg="add del">
          <ac:chgData name="Pascalle Cup" userId="acdf420d-3d1b-463e-9173-44ff0cd1b36a" providerId="ADAL" clId="{A0C2517D-10D2-4C71-A942-AB11B0556888}" dt="2021-01-31T18:27:47.394" v="3423" actId="26606"/>
          <ac:spMkLst>
            <pc:docMk/>
            <pc:sldMk cId="1373950948" sldId="324"/>
            <ac:spMk id="12" creationId="{33AE4636-AEEC-45D6-84D4-7AC2DA48ECF8}"/>
          </ac:spMkLst>
        </pc:spChg>
        <pc:spChg chg="add del">
          <ac:chgData name="Pascalle Cup" userId="acdf420d-3d1b-463e-9173-44ff0cd1b36a" providerId="ADAL" clId="{A0C2517D-10D2-4C71-A942-AB11B0556888}" dt="2021-01-31T18:27:47.394" v="3423" actId="26606"/>
          <ac:spMkLst>
            <pc:docMk/>
            <pc:sldMk cId="1373950948" sldId="324"/>
            <ac:spMk id="14" creationId="{8D9CE0F4-2EB2-4F1F-8AAC-DB3571D9FE10}"/>
          </ac:spMkLst>
        </pc:spChg>
        <pc:picChg chg="add del mod ord">
          <ac:chgData name="Pascalle Cup" userId="acdf420d-3d1b-463e-9173-44ff0cd1b36a" providerId="ADAL" clId="{A0C2517D-10D2-4C71-A942-AB11B0556888}" dt="2021-01-31T18:28:17.011" v="3431" actId="21"/>
          <ac:picMkLst>
            <pc:docMk/>
            <pc:sldMk cId="1373950948" sldId="324"/>
            <ac:picMk id="4" creationId="{AD41B1B2-31FF-40F5-9C82-45D386E3D0D0}"/>
          </ac:picMkLst>
        </pc:picChg>
      </pc:sldChg>
      <pc:sldChg chg="addSp modSp add mod modAnim">
        <pc:chgData name="Pascalle Cup" userId="acdf420d-3d1b-463e-9173-44ff0cd1b36a" providerId="ADAL" clId="{A0C2517D-10D2-4C71-A942-AB11B0556888}" dt="2021-01-31T18:30:15.968" v="3559"/>
        <pc:sldMkLst>
          <pc:docMk/>
          <pc:sldMk cId="4106312136" sldId="325"/>
        </pc:sldMkLst>
        <pc:spChg chg="add mod">
          <ac:chgData name="Pascalle Cup" userId="acdf420d-3d1b-463e-9173-44ff0cd1b36a" providerId="ADAL" clId="{A0C2517D-10D2-4C71-A942-AB11B0556888}" dt="2021-01-31T18:30:10.663" v="3558" actId="113"/>
          <ac:spMkLst>
            <pc:docMk/>
            <pc:sldMk cId="4106312136" sldId="325"/>
            <ac:spMk id="2" creationId="{ACE66764-863E-4502-AD01-B2E65CCD0A1C}"/>
          </ac:spMkLst>
        </pc:spChg>
        <pc:picChg chg="mod">
          <ac:chgData name="Pascalle Cup" userId="acdf420d-3d1b-463e-9173-44ff0cd1b36a" providerId="ADAL" clId="{A0C2517D-10D2-4C71-A942-AB11B0556888}" dt="2021-01-31T18:29:48.267" v="3546" actId="1076"/>
          <ac:picMkLst>
            <pc:docMk/>
            <pc:sldMk cId="4106312136" sldId="325"/>
            <ac:picMk id="2050" creationId="{7DA76EDA-71F5-4850-9526-596A078D99CD}"/>
          </ac:picMkLst>
        </pc:picChg>
      </pc:sldChg>
      <pc:sldChg chg="add">
        <pc:chgData name="Pascalle Cup" userId="acdf420d-3d1b-463e-9173-44ff0cd1b36a" providerId="ADAL" clId="{A0C2517D-10D2-4C71-A942-AB11B0556888}" dt="2021-01-31T18:16:15.910" v="3192"/>
        <pc:sldMkLst>
          <pc:docMk/>
          <pc:sldMk cId="2233703821" sldId="326"/>
        </pc:sldMkLst>
      </pc:sldChg>
      <pc:sldChg chg="add">
        <pc:chgData name="Pascalle Cup" userId="acdf420d-3d1b-463e-9173-44ff0cd1b36a" providerId="ADAL" clId="{A0C2517D-10D2-4C71-A942-AB11B0556888}" dt="2021-01-31T18:16:17.283" v="3194"/>
        <pc:sldMkLst>
          <pc:docMk/>
          <pc:sldMk cId="1300865220" sldId="327"/>
        </pc:sldMkLst>
      </pc:sldChg>
      <pc:sldChg chg="add">
        <pc:chgData name="Pascalle Cup" userId="acdf420d-3d1b-463e-9173-44ff0cd1b36a" providerId="ADAL" clId="{A0C2517D-10D2-4C71-A942-AB11B0556888}" dt="2021-01-31T18:16:18.486" v="3196"/>
        <pc:sldMkLst>
          <pc:docMk/>
          <pc:sldMk cId="4238716687" sldId="328"/>
        </pc:sldMkLst>
      </pc:sldChg>
      <pc:sldChg chg="add">
        <pc:chgData name="Pascalle Cup" userId="acdf420d-3d1b-463e-9173-44ff0cd1b36a" providerId="ADAL" clId="{A0C2517D-10D2-4C71-A942-AB11B0556888}" dt="2021-01-31T18:16:19.994" v="3198"/>
        <pc:sldMkLst>
          <pc:docMk/>
          <pc:sldMk cId="677545404" sldId="329"/>
        </pc:sldMkLst>
      </pc:sldChg>
      <pc:sldChg chg="add">
        <pc:chgData name="Pascalle Cup" userId="acdf420d-3d1b-463e-9173-44ff0cd1b36a" providerId="ADAL" clId="{A0C2517D-10D2-4C71-A942-AB11B0556888}" dt="2021-01-31T18:16:21.553" v="3200"/>
        <pc:sldMkLst>
          <pc:docMk/>
          <pc:sldMk cId="3364889062" sldId="330"/>
        </pc:sldMkLst>
      </pc:sldChg>
      <pc:sldChg chg="add ord">
        <pc:chgData name="Pascalle Cup" userId="acdf420d-3d1b-463e-9173-44ff0cd1b36a" providerId="ADAL" clId="{A0C2517D-10D2-4C71-A942-AB11B0556888}" dt="2021-01-31T18:17:12.199" v="3204"/>
        <pc:sldMkLst>
          <pc:docMk/>
          <pc:sldMk cId="875789625" sldId="331"/>
        </pc:sldMkLst>
      </pc:sldChg>
      <pc:sldChg chg="addSp delSp modSp new mod setBg setClrOvrMap">
        <pc:chgData name="Pascalle Cup" userId="acdf420d-3d1b-463e-9173-44ff0cd1b36a" providerId="ADAL" clId="{A0C2517D-10D2-4C71-A942-AB11B0556888}" dt="2021-01-31T18:45:08.430" v="3771" actId="403"/>
        <pc:sldMkLst>
          <pc:docMk/>
          <pc:sldMk cId="513938476" sldId="332"/>
        </pc:sldMkLst>
        <pc:spChg chg="mod">
          <ac:chgData name="Pascalle Cup" userId="acdf420d-3d1b-463e-9173-44ff0cd1b36a" providerId="ADAL" clId="{A0C2517D-10D2-4C71-A942-AB11B0556888}" dt="2021-01-31T18:45:08.430" v="3771" actId="403"/>
          <ac:spMkLst>
            <pc:docMk/>
            <pc:sldMk cId="513938476" sldId="332"/>
            <ac:spMk id="2" creationId="{A909BC41-9104-4D26-A49B-CA57F2A4DC2C}"/>
          </ac:spMkLst>
        </pc:spChg>
        <pc:spChg chg="add mod ord">
          <ac:chgData name="Pascalle Cup" userId="acdf420d-3d1b-463e-9173-44ff0cd1b36a" providerId="ADAL" clId="{A0C2517D-10D2-4C71-A942-AB11B0556888}" dt="2021-01-31T18:45:04.233" v="3768" actId="403"/>
          <ac:spMkLst>
            <pc:docMk/>
            <pc:sldMk cId="513938476" sldId="332"/>
            <ac:spMk id="3" creationId="{692A4F3A-B99D-4E38-AAB4-341BF0556749}"/>
          </ac:spMkLst>
        </pc:spChg>
        <pc:spChg chg="add del">
          <ac:chgData name="Pascalle Cup" userId="acdf420d-3d1b-463e-9173-44ff0cd1b36a" providerId="ADAL" clId="{A0C2517D-10D2-4C71-A942-AB11B0556888}" dt="2021-01-31T18:44:50.489" v="3762" actId="26606"/>
          <ac:spMkLst>
            <pc:docMk/>
            <pc:sldMk cId="513938476" sldId="332"/>
            <ac:spMk id="71" creationId="{AAB8EDC3-1C0D-4505-A2C7-839A5161FB53}"/>
          </ac:spMkLst>
        </pc:spChg>
        <pc:spChg chg="add del">
          <ac:chgData name="Pascalle Cup" userId="acdf420d-3d1b-463e-9173-44ff0cd1b36a" providerId="ADAL" clId="{A0C2517D-10D2-4C71-A942-AB11B0556888}" dt="2021-01-31T18:44:50.489" v="3762" actId="26606"/>
          <ac:spMkLst>
            <pc:docMk/>
            <pc:sldMk cId="513938476" sldId="332"/>
            <ac:spMk id="73" creationId="{2069E294-3813-4588-9E9C-AEA08F9C4DA1}"/>
          </ac:spMkLst>
        </pc:spChg>
        <pc:spChg chg="add del">
          <ac:chgData name="Pascalle Cup" userId="acdf420d-3d1b-463e-9173-44ff0cd1b36a" providerId="ADAL" clId="{A0C2517D-10D2-4C71-A942-AB11B0556888}" dt="2021-01-31T18:44:51.722" v="3764" actId="26606"/>
          <ac:spMkLst>
            <pc:docMk/>
            <pc:sldMk cId="513938476" sldId="332"/>
            <ac:spMk id="4100" creationId="{2B39286B-772E-4B31-95F0-33484AFAA6E6}"/>
          </ac:spMkLst>
        </pc:spChg>
        <pc:spChg chg="add">
          <ac:chgData name="Pascalle Cup" userId="acdf420d-3d1b-463e-9173-44ff0cd1b36a" providerId="ADAL" clId="{A0C2517D-10D2-4C71-A942-AB11B0556888}" dt="2021-01-31T18:44:51.729" v="3765" actId="26606"/>
          <ac:spMkLst>
            <pc:docMk/>
            <pc:sldMk cId="513938476" sldId="332"/>
            <ac:spMk id="4103" creationId="{129F4FEF-3F4E-4042-8E6D-C24E201FB31A}"/>
          </ac:spMkLst>
        </pc:spChg>
        <pc:picChg chg="add mod ord">
          <ac:chgData name="Pascalle Cup" userId="acdf420d-3d1b-463e-9173-44ff0cd1b36a" providerId="ADAL" clId="{A0C2517D-10D2-4C71-A942-AB11B0556888}" dt="2021-01-31T18:44:51.729" v="3765" actId="26606"/>
          <ac:picMkLst>
            <pc:docMk/>
            <pc:sldMk cId="513938476" sldId="332"/>
            <ac:picMk id="4" creationId="{8E5F8A3F-5453-4423-83FD-A1843B23897B}"/>
          </ac:picMkLst>
        </pc:picChg>
        <pc:picChg chg="add mod">
          <ac:chgData name="Pascalle Cup" userId="acdf420d-3d1b-463e-9173-44ff0cd1b36a" providerId="ADAL" clId="{A0C2517D-10D2-4C71-A942-AB11B0556888}" dt="2021-01-31T18:44:51.729" v="3765" actId="26606"/>
          <ac:picMkLst>
            <pc:docMk/>
            <pc:sldMk cId="513938476" sldId="332"/>
            <ac:picMk id="4098" creationId="{B543BFFA-559A-4BE2-AA7A-E1D4E6A3809F}"/>
          </ac:picMkLst>
        </pc:picChg>
        <pc:cxnChg chg="add del">
          <ac:chgData name="Pascalle Cup" userId="acdf420d-3d1b-463e-9173-44ff0cd1b36a" providerId="ADAL" clId="{A0C2517D-10D2-4C71-A942-AB11B0556888}" dt="2021-01-31T18:44:51.722" v="3764" actId="26606"/>
          <ac:cxnSpMkLst>
            <pc:docMk/>
            <pc:sldMk cId="513938476" sldId="332"/>
            <ac:cxnSpMk id="4101" creationId="{73FA79A8-0B2C-4219-95C7-D68CB577908D}"/>
          </ac:cxnSpMkLst>
        </pc:cxnChg>
      </pc:sldChg>
      <pc:sldChg chg="addSp delSp modSp add del mod ord delAnim">
        <pc:chgData name="Pascalle Cup" userId="acdf420d-3d1b-463e-9173-44ff0cd1b36a" providerId="ADAL" clId="{A0C2517D-10D2-4C71-A942-AB11B0556888}" dt="2021-01-31T18:38:38.101" v="3645" actId="47"/>
        <pc:sldMkLst>
          <pc:docMk/>
          <pc:sldMk cId="2141608814" sldId="333"/>
        </pc:sldMkLst>
        <pc:spChg chg="del">
          <ac:chgData name="Pascalle Cup" userId="acdf420d-3d1b-463e-9173-44ff0cd1b36a" providerId="ADAL" clId="{A0C2517D-10D2-4C71-A942-AB11B0556888}" dt="2021-01-31T18:38:22.134" v="3638" actId="21"/>
          <ac:spMkLst>
            <pc:docMk/>
            <pc:sldMk cId="2141608814" sldId="333"/>
            <ac:spMk id="2" creationId="{33DB7A4D-11AC-4781-ABED-C83AA86176AA}"/>
          </ac:spMkLst>
        </pc:spChg>
        <pc:spChg chg="del">
          <ac:chgData name="Pascalle Cup" userId="acdf420d-3d1b-463e-9173-44ff0cd1b36a" providerId="ADAL" clId="{A0C2517D-10D2-4C71-A942-AB11B0556888}" dt="2021-01-31T18:38:28.410" v="3640" actId="21"/>
          <ac:spMkLst>
            <pc:docMk/>
            <pc:sldMk cId="2141608814" sldId="333"/>
            <ac:spMk id="3" creationId="{FF749B24-0806-4007-A50C-D990250A6A29}"/>
          </ac:spMkLst>
        </pc:spChg>
        <pc:spChg chg="add mod">
          <ac:chgData name="Pascalle Cup" userId="acdf420d-3d1b-463e-9173-44ff0cd1b36a" providerId="ADAL" clId="{A0C2517D-10D2-4C71-A942-AB11B0556888}" dt="2021-01-31T18:38:22.134" v="3638" actId="21"/>
          <ac:spMkLst>
            <pc:docMk/>
            <pc:sldMk cId="2141608814" sldId="333"/>
            <ac:spMk id="5" creationId="{AC897F9C-4088-45BC-82E9-3DA7D1E76E23}"/>
          </ac:spMkLst>
        </pc:spChg>
        <pc:spChg chg="add mod">
          <ac:chgData name="Pascalle Cup" userId="acdf420d-3d1b-463e-9173-44ff0cd1b36a" providerId="ADAL" clId="{A0C2517D-10D2-4C71-A942-AB11B0556888}" dt="2021-01-31T18:38:28.410" v="3640" actId="21"/>
          <ac:spMkLst>
            <pc:docMk/>
            <pc:sldMk cId="2141608814" sldId="333"/>
            <ac:spMk id="7" creationId="{917F364A-BB16-4A4B-836A-DB39D3930F48}"/>
          </ac:spMkLst>
        </pc:spChg>
      </pc:sldChg>
      <pc:sldChg chg="addSp delSp modSp add del mod">
        <pc:chgData name="Pascalle Cup" userId="acdf420d-3d1b-463e-9173-44ff0cd1b36a" providerId="ADAL" clId="{A0C2517D-10D2-4C71-A942-AB11B0556888}" dt="2021-01-31T18:39:46.703" v="3662" actId="47"/>
        <pc:sldMkLst>
          <pc:docMk/>
          <pc:sldMk cId="1722015775" sldId="334"/>
        </pc:sldMkLst>
        <pc:spChg chg="del">
          <ac:chgData name="Pascalle Cup" userId="acdf420d-3d1b-463e-9173-44ff0cd1b36a" providerId="ADAL" clId="{A0C2517D-10D2-4C71-A942-AB11B0556888}" dt="2021-01-31T18:39:09.202" v="3650" actId="21"/>
          <ac:spMkLst>
            <pc:docMk/>
            <pc:sldMk cId="1722015775" sldId="334"/>
            <ac:spMk id="2" creationId="{174FD0CC-9537-4B1D-A188-C15CD413BC2D}"/>
          </ac:spMkLst>
        </pc:spChg>
        <pc:spChg chg="del mod">
          <ac:chgData name="Pascalle Cup" userId="acdf420d-3d1b-463e-9173-44ff0cd1b36a" providerId="ADAL" clId="{A0C2517D-10D2-4C71-A942-AB11B0556888}" dt="2021-01-31T18:39:17.927" v="3653" actId="21"/>
          <ac:spMkLst>
            <pc:docMk/>
            <pc:sldMk cId="1722015775" sldId="334"/>
            <ac:spMk id="3" creationId="{2BFC6AF3-0909-4387-9885-77E170CBC29A}"/>
          </ac:spMkLst>
        </pc:spChg>
        <pc:spChg chg="add mod">
          <ac:chgData name="Pascalle Cup" userId="acdf420d-3d1b-463e-9173-44ff0cd1b36a" providerId="ADAL" clId="{A0C2517D-10D2-4C71-A942-AB11B0556888}" dt="2021-01-31T18:39:09.202" v="3650" actId="21"/>
          <ac:spMkLst>
            <pc:docMk/>
            <pc:sldMk cId="1722015775" sldId="334"/>
            <ac:spMk id="6" creationId="{4D9F9011-DEC4-44DF-A32F-896625993CE1}"/>
          </ac:spMkLst>
        </pc:spChg>
        <pc:spChg chg="add mod">
          <ac:chgData name="Pascalle Cup" userId="acdf420d-3d1b-463e-9173-44ff0cd1b36a" providerId="ADAL" clId="{A0C2517D-10D2-4C71-A942-AB11B0556888}" dt="2021-01-31T18:39:17.927" v="3653" actId="21"/>
          <ac:spMkLst>
            <pc:docMk/>
            <pc:sldMk cId="1722015775" sldId="334"/>
            <ac:spMk id="8" creationId="{AE43E069-2C8C-4482-B168-E61616003C2C}"/>
          </ac:spMkLst>
        </pc:spChg>
        <pc:picChg chg="del">
          <ac:chgData name="Pascalle Cup" userId="acdf420d-3d1b-463e-9173-44ff0cd1b36a" providerId="ADAL" clId="{A0C2517D-10D2-4C71-A942-AB11B0556888}" dt="2021-01-31T18:39:27.080" v="3657" actId="21"/>
          <ac:picMkLst>
            <pc:docMk/>
            <pc:sldMk cId="1722015775" sldId="334"/>
            <ac:picMk id="4" creationId="{26AE1FCA-9386-435E-8379-0D29372B594D}"/>
          </ac:picMkLst>
        </pc:picChg>
      </pc:sldChg>
      <pc:sldChg chg="add del">
        <pc:chgData name="Pascalle Cup" userId="acdf420d-3d1b-463e-9173-44ff0cd1b36a" providerId="ADAL" clId="{A0C2517D-10D2-4C71-A942-AB11B0556888}" dt="2021-01-31T18:37:50.665" v="3622" actId="47"/>
        <pc:sldMkLst>
          <pc:docMk/>
          <pc:sldMk cId="505494421" sldId="335"/>
        </pc:sldMkLst>
      </pc:sldChg>
      <pc:sldChg chg="addSp delSp modSp new mod modAnim">
        <pc:chgData name="Pascalle Cup" userId="acdf420d-3d1b-463e-9173-44ff0cd1b36a" providerId="ADAL" clId="{A0C2517D-10D2-4C71-A942-AB11B0556888}" dt="2021-01-31T18:41:34.396" v="3729" actId="113"/>
        <pc:sldMkLst>
          <pc:docMk/>
          <pc:sldMk cId="712809152" sldId="335"/>
        </pc:sldMkLst>
        <pc:spChg chg="del">
          <ac:chgData name="Pascalle Cup" userId="acdf420d-3d1b-463e-9173-44ff0cd1b36a" providerId="ADAL" clId="{A0C2517D-10D2-4C71-A942-AB11B0556888}" dt="2021-01-31T18:38:24.691" v="3639"/>
          <ac:spMkLst>
            <pc:docMk/>
            <pc:sldMk cId="712809152" sldId="335"/>
            <ac:spMk id="2" creationId="{36177F3F-6954-4056-BC7C-810C7EE99472}"/>
          </ac:spMkLst>
        </pc:spChg>
        <pc:spChg chg="add mod">
          <ac:chgData name="Pascalle Cup" userId="acdf420d-3d1b-463e-9173-44ff0cd1b36a" providerId="ADAL" clId="{A0C2517D-10D2-4C71-A942-AB11B0556888}" dt="2021-01-31T18:38:35.766" v="3644" actId="207"/>
          <ac:spMkLst>
            <pc:docMk/>
            <pc:sldMk cId="712809152" sldId="335"/>
            <ac:spMk id="3" creationId="{2C2E2C5A-0946-42AF-BE8C-034F20BBE876}"/>
          </ac:spMkLst>
        </pc:spChg>
        <pc:spChg chg="add mod">
          <ac:chgData name="Pascalle Cup" userId="acdf420d-3d1b-463e-9173-44ff0cd1b36a" providerId="ADAL" clId="{A0C2517D-10D2-4C71-A942-AB11B0556888}" dt="2021-01-31T18:41:34.396" v="3729" actId="113"/>
          <ac:spMkLst>
            <pc:docMk/>
            <pc:sldMk cId="712809152" sldId="335"/>
            <ac:spMk id="4" creationId="{10F2A56B-180B-45BD-B439-A16B6F7FB757}"/>
          </ac:spMkLst>
        </pc:spChg>
        <pc:spChg chg="add mod">
          <ac:chgData name="Pascalle Cup" userId="acdf420d-3d1b-463e-9173-44ff0cd1b36a" providerId="ADAL" clId="{A0C2517D-10D2-4C71-A942-AB11B0556888}" dt="2021-01-31T18:41:15.603" v="3727" actId="14100"/>
          <ac:spMkLst>
            <pc:docMk/>
            <pc:sldMk cId="712809152" sldId="335"/>
            <ac:spMk id="5" creationId="{18895440-BCE1-4330-9606-C2C358FB8169}"/>
          </ac:spMkLst>
        </pc:spChg>
      </pc:sldChg>
      <pc:sldChg chg="addSp delSp modSp new mod">
        <pc:chgData name="Pascalle Cup" userId="acdf420d-3d1b-463e-9173-44ff0cd1b36a" providerId="ADAL" clId="{A0C2517D-10D2-4C71-A942-AB11B0556888}" dt="2021-01-31T18:39:40.028" v="3661" actId="1076"/>
        <pc:sldMkLst>
          <pc:docMk/>
          <pc:sldMk cId="4155949733" sldId="336"/>
        </pc:sldMkLst>
        <pc:spChg chg="del">
          <ac:chgData name="Pascalle Cup" userId="acdf420d-3d1b-463e-9173-44ff0cd1b36a" providerId="ADAL" clId="{A0C2517D-10D2-4C71-A942-AB11B0556888}" dt="2021-01-31T18:39:11.787" v="3651"/>
          <ac:spMkLst>
            <pc:docMk/>
            <pc:sldMk cId="4155949733" sldId="336"/>
            <ac:spMk id="2" creationId="{B6D3F89E-6CA8-4816-8221-537BC153F6F6}"/>
          </ac:spMkLst>
        </pc:spChg>
        <pc:spChg chg="add mod">
          <ac:chgData name="Pascalle Cup" userId="acdf420d-3d1b-463e-9173-44ff0cd1b36a" providerId="ADAL" clId="{A0C2517D-10D2-4C71-A942-AB11B0556888}" dt="2021-01-31T18:39:13.704" v="3652" actId="207"/>
          <ac:spMkLst>
            <pc:docMk/>
            <pc:sldMk cId="4155949733" sldId="336"/>
            <ac:spMk id="3" creationId="{0F851707-6F9E-400C-9B65-88C019321FFC}"/>
          </ac:spMkLst>
        </pc:spChg>
        <pc:spChg chg="add mod">
          <ac:chgData name="Pascalle Cup" userId="acdf420d-3d1b-463e-9173-44ff0cd1b36a" providerId="ADAL" clId="{A0C2517D-10D2-4C71-A942-AB11B0556888}" dt="2021-01-31T18:39:23.620" v="3656" actId="1076"/>
          <ac:spMkLst>
            <pc:docMk/>
            <pc:sldMk cId="4155949733" sldId="336"/>
            <ac:spMk id="4" creationId="{7B7451BF-6C22-4C33-A2F8-8B2238D6417E}"/>
          </ac:spMkLst>
        </pc:spChg>
        <pc:picChg chg="add mod">
          <ac:chgData name="Pascalle Cup" userId="acdf420d-3d1b-463e-9173-44ff0cd1b36a" providerId="ADAL" clId="{A0C2517D-10D2-4C71-A942-AB11B0556888}" dt="2021-01-31T18:39:40.028" v="3661" actId="1076"/>
          <ac:picMkLst>
            <pc:docMk/>
            <pc:sldMk cId="4155949733" sldId="336"/>
            <ac:picMk id="5" creationId="{E0F259DA-1A2B-4487-94F0-F3D90787D51B}"/>
          </ac:picMkLst>
        </pc:picChg>
      </pc:sldChg>
      <pc:sldChg chg="modSp new mod">
        <pc:chgData name="Pascalle Cup" userId="acdf420d-3d1b-463e-9173-44ff0cd1b36a" providerId="ADAL" clId="{A0C2517D-10D2-4C71-A942-AB11B0556888}" dt="2021-01-31T18:48:02.547" v="4282" actId="20577"/>
        <pc:sldMkLst>
          <pc:docMk/>
          <pc:sldMk cId="1126643675" sldId="337"/>
        </pc:sldMkLst>
        <pc:spChg chg="mod">
          <ac:chgData name="Pascalle Cup" userId="acdf420d-3d1b-463e-9173-44ff0cd1b36a" providerId="ADAL" clId="{A0C2517D-10D2-4C71-A942-AB11B0556888}" dt="2021-01-31T18:47:52.330" v="4237" actId="20577"/>
          <ac:spMkLst>
            <pc:docMk/>
            <pc:sldMk cId="1126643675" sldId="337"/>
            <ac:spMk id="2" creationId="{51119490-B176-4225-9DC8-9DB03CA5ED5D}"/>
          </ac:spMkLst>
        </pc:spChg>
        <pc:spChg chg="mod">
          <ac:chgData name="Pascalle Cup" userId="acdf420d-3d1b-463e-9173-44ff0cd1b36a" providerId="ADAL" clId="{A0C2517D-10D2-4C71-A942-AB11B0556888}" dt="2021-01-31T18:48:02.547" v="4282" actId="20577"/>
          <ac:spMkLst>
            <pc:docMk/>
            <pc:sldMk cId="1126643675" sldId="337"/>
            <ac:spMk id="3" creationId="{667E7F42-2DAC-4632-BE04-81B1496E7E72}"/>
          </ac:spMkLst>
        </pc:spChg>
      </pc:sldChg>
      <pc:sldChg chg="new del">
        <pc:chgData name="Pascalle Cup" userId="acdf420d-3d1b-463e-9173-44ff0cd1b36a" providerId="ADAL" clId="{A0C2517D-10D2-4C71-A942-AB11B0556888}" dt="2021-01-31T18:42:49.092" v="3752" actId="47"/>
        <pc:sldMkLst>
          <pc:docMk/>
          <pc:sldMk cId="2029743347" sldId="337"/>
        </pc:sldMkLst>
      </pc:sldChg>
      <pc:sldChg chg="addSp delSp modSp new mod setBg">
        <pc:chgData name="Pascalle Cup" userId="acdf420d-3d1b-463e-9173-44ff0cd1b36a" providerId="ADAL" clId="{A0C2517D-10D2-4C71-A942-AB11B0556888}" dt="2021-01-31T18:51:37.410" v="4375" actId="1076"/>
        <pc:sldMkLst>
          <pc:docMk/>
          <pc:sldMk cId="2298081391" sldId="338"/>
        </pc:sldMkLst>
        <pc:spChg chg="add del">
          <ac:chgData name="Pascalle Cup" userId="acdf420d-3d1b-463e-9173-44ff0cd1b36a" providerId="ADAL" clId="{A0C2517D-10D2-4C71-A942-AB11B0556888}" dt="2021-01-31T18:51:26.451" v="4372" actId="26606"/>
          <ac:spMkLst>
            <pc:docMk/>
            <pc:sldMk cId="2298081391" sldId="338"/>
            <ac:spMk id="7" creationId="{2D2B266D-3625-4584-A5C3-7D3F672CFF30}"/>
          </ac:spMkLst>
        </pc:spChg>
        <pc:spChg chg="add del">
          <ac:chgData name="Pascalle Cup" userId="acdf420d-3d1b-463e-9173-44ff0cd1b36a" providerId="ADAL" clId="{A0C2517D-10D2-4C71-A942-AB11B0556888}" dt="2021-01-31T18:51:26.451" v="4372" actId="26606"/>
          <ac:spMkLst>
            <pc:docMk/>
            <pc:sldMk cId="2298081391" sldId="338"/>
            <ac:spMk id="9" creationId="{C463B99A-73EE-4FBB-B7C4-F9F9BCC25C65}"/>
          </ac:spMkLst>
        </pc:spChg>
        <pc:spChg chg="add del">
          <ac:chgData name="Pascalle Cup" userId="acdf420d-3d1b-463e-9173-44ff0cd1b36a" providerId="ADAL" clId="{A0C2517D-10D2-4C71-A942-AB11B0556888}" dt="2021-01-31T18:51:26.451" v="4372" actId="26606"/>
          <ac:spMkLst>
            <pc:docMk/>
            <pc:sldMk cId="2298081391" sldId="338"/>
            <ac:spMk id="11" creationId="{A5D2A5D1-BA0D-47D3-B051-DA7743C46E28}"/>
          </ac:spMkLst>
        </pc:spChg>
        <pc:spChg chg="add">
          <ac:chgData name="Pascalle Cup" userId="acdf420d-3d1b-463e-9173-44ff0cd1b36a" providerId="ADAL" clId="{A0C2517D-10D2-4C71-A942-AB11B0556888}" dt="2021-01-31T18:51:26.451" v="4372" actId="26606"/>
          <ac:spMkLst>
            <pc:docMk/>
            <pc:sldMk cId="2298081391" sldId="338"/>
            <ac:spMk id="16" creationId="{F3060C83-F051-4F0E-ABAD-AA0DFC48B218}"/>
          </ac:spMkLst>
        </pc:spChg>
        <pc:spChg chg="add">
          <ac:chgData name="Pascalle Cup" userId="acdf420d-3d1b-463e-9173-44ff0cd1b36a" providerId="ADAL" clId="{A0C2517D-10D2-4C71-A942-AB11B0556888}" dt="2021-01-31T18:51:26.451" v="4372" actId="26606"/>
          <ac:spMkLst>
            <pc:docMk/>
            <pc:sldMk cId="2298081391" sldId="338"/>
            <ac:spMk id="18" creationId="{83C98ABE-055B-441F-B07E-44F97F083C39}"/>
          </ac:spMkLst>
        </pc:spChg>
        <pc:spChg chg="add">
          <ac:chgData name="Pascalle Cup" userId="acdf420d-3d1b-463e-9173-44ff0cd1b36a" providerId="ADAL" clId="{A0C2517D-10D2-4C71-A942-AB11B0556888}" dt="2021-01-31T18:51:26.451" v="4372" actId="26606"/>
          <ac:spMkLst>
            <pc:docMk/>
            <pc:sldMk cId="2298081391" sldId="338"/>
            <ac:spMk id="20" creationId="{29FDB030-9B49-4CED-8CCD-4D99382388AC}"/>
          </ac:spMkLst>
        </pc:spChg>
        <pc:spChg chg="add">
          <ac:chgData name="Pascalle Cup" userId="acdf420d-3d1b-463e-9173-44ff0cd1b36a" providerId="ADAL" clId="{A0C2517D-10D2-4C71-A942-AB11B0556888}" dt="2021-01-31T18:51:26.451" v="4372" actId="26606"/>
          <ac:spMkLst>
            <pc:docMk/>
            <pc:sldMk cId="2298081391" sldId="338"/>
            <ac:spMk id="22" creationId="{3783CA14-24A1-485C-8B30-D6A5D87987AD}"/>
          </ac:spMkLst>
        </pc:spChg>
        <pc:spChg chg="add">
          <ac:chgData name="Pascalle Cup" userId="acdf420d-3d1b-463e-9173-44ff0cd1b36a" providerId="ADAL" clId="{A0C2517D-10D2-4C71-A942-AB11B0556888}" dt="2021-01-31T18:51:26.451" v="4372" actId="26606"/>
          <ac:spMkLst>
            <pc:docMk/>
            <pc:sldMk cId="2298081391" sldId="338"/>
            <ac:spMk id="24" creationId="{9A97C86A-04D6-40F7-AE84-31AB43E6A846}"/>
          </ac:spMkLst>
        </pc:spChg>
        <pc:spChg chg="add">
          <ac:chgData name="Pascalle Cup" userId="acdf420d-3d1b-463e-9173-44ff0cd1b36a" providerId="ADAL" clId="{A0C2517D-10D2-4C71-A942-AB11B0556888}" dt="2021-01-31T18:51:26.451" v="4372" actId="26606"/>
          <ac:spMkLst>
            <pc:docMk/>
            <pc:sldMk cId="2298081391" sldId="338"/>
            <ac:spMk id="26" creationId="{FF9F2414-84E8-453E-B1F3-389FDE8192D9}"/>
          </ac:spMkLst>
        </pc:spChg>
        <pc:spChg chg="add">
          <ac:chgData name="Pascalle Cup" userId="acdf420d-3d1b-463e-9173-44ff0cd1b36a" providerId="ADAL" clId="{A0C2517D-10D2-4C71-A942-AB11B0556888}" dt="2021-01-31T18:51:26.451" v="4372" actId="26606"/>
          <ac:spMkLst>
            <pc:docMk/>
            <pc:sldMk cId="2298081391" sldId="338"/>
            <ac:spMk id="28" creationId="{3ECA69A1-7536-43AC-85EF-C7106179F5ED}"/>
          </ac:spMkLst>
        </pc:spChg>
        <pc:graphicFrameChg chg="add mod modGraphic">
          <ac:chgData name="Pascalle Cup" userId="acdf420d-3d1b-463e-9173-44ff0cd1b36a" providerId="ADAL" clId="{A0C2517D-10D2-4C71-A942-AB11B0556888}" dt="2021-01-31T18:51:37.410" v="4375" actId="1076"/>
          <ac:graphicFrameMkLst>
            <pc:docMk/>
            <pc:sldMk cId="2298081391" sldId="338"/>
            <ac:graphicFrameMk id="2" creationId="{BBED443F-4713-49AD-B582-2A5A3F550F04}"/>
          </ac:graphicFrameMkLst>
        </pc:graphicFrameChg>
      </pc:sldChg>
      <pc:sldChg chg="modSp new mod">
        <pc:chgData name="Pascalle Cup" userId="acdf420d-3d1b-463e-9173-44ff0cd1b36a" providerId="ADAL" clId="{A0C2517D-10D2-4C71-A942-AB11B0556888}" dt="2021-01-31T18:53:19.626" v="4557" actId="20577"/>
        <pc:sldMkLst>
          <pc:docMk/>
          <pc:sldMk cId="1977071077" sldId="339"/>
        </pc:sldMkLst>
        <pc:spChg chg="mod">
          <ac:chgData name="Pascalle Cup" userId="acdf420d-3d1b-463e-9173-44ff0cd1b36a" providerId="ADAL" clId="{A0C2517D-10D2-4C71-A942-AB11B0556888}" dt="2021-01-31T18:51:54.947" v="4388" actId="20577"/>
          <ac:spMkLst>
            <pc:docMk/>
            <pc:sldMk cId="1977071077" sldId="339"/>
            <ac:spMk id="2" creationId="{5608015C-A42D-45CF-96EC-052F8F69257B}"/>
          </ac:spMkLst>
        </pc:spChg>
        <pc:spChg chg="mod">
          <ac:chgData name="Pascalle Cup" userId="acdf420d-3d1b-463e-9173-44ff0cd1b36a" providerId="ADAL" clId="{A0C2517D-10D2-4C71-A942-AB11B0556888}" dt="2021-01-31T18:53:19.626" v="4557" actId="20577"/>
          <ac:spMkLst>
            <pc:docMk/>
            <pc:sldMk cId="1977071077" sldId="339"/>
            <ac:spMk id="3" creationId="{05AE8550-1F84-4105-AE94-5E176ED7807C}"/>
          </ac:spMkLst>
        </pc:spChg>
      </pc:sldChg>
      <pc:sldChg chg="addSp delSp modSp new mod setBg">
        <pc:chgData name="Pascalle Cup" userId="acdf420d-3d1b-463e-9173-44ff0cd1b36a" providerId="ADAL" clId="{A0C2517D-10D2-4C71-A942-AB11B0556888}" dt="2021-01-31T18:56:03.905" v="4574" actId="26606"/>
        <pc:sldMkLst>
          <pc:docMk/>
          <pc:sldMk cId="3687590453" sldId="340"/>
        </pc:sldMkLst>
        <pc:spChg chg="add del">
          <ac:chgData name="Pascalle Cup" userId="acdf420d-3d1b-463e-9173-44ff0cd1b36a" providerId="ADAL" clId="{A0C2517D-10D2-4C71-A942-AB11B0556888}" dt="2021-01-31T18:55:54.990" v="4571" actId="26606"/>
          <ac:spMkLst>
            <pc:docMk/>
            <pc:sldMk cId="3687590453" sldId="340"/>
            <ac:spMk id="11" creationId="{E1750109-3B91-4506-B997-0CD8E35A1488}"/>
          </ac:spMkLst>
        </pc:spChg>
        <pc:spChg chg="add del">
          <ac:chgData name="Pascalle Cup" userId="acdf420d-3d1b-463e-9173-44ff0cd1b36a" providerId="ADAL" clId="{A0C2517D-10D2-4C71-A942-AB11B0556888}" dt="2021-01-31T18:55:54.990" v="4571" actId="26606"/>
          <ac:spMkLst>
            <pc:docMk/>
            <pc:sldMk cId="3687590453" sldId="340"/>
            <ac:spMk id="13" creationId="{E72D8D1B-59F6-4FF3-8547-9BBB6129F2FA}"/>
          </ac:spMkLst>
        </pc:spChg>
        <pc:spChg chg="add del">
          <ac:chgData name="Pascalle Cup" userId="acdf420d-3d1b-463e-9173-44ff0cd1b36a" providerId="ADAL" clId="{A0C2517D-10D2-4C71-A942-AB11B0556888}" dt="2021-01-31T18:55:54.990" v="4571" actId="26606"/>
          <ac:spMkLst>
            <pc:docMk/>
            <pc:sldMk cId="3687590453" sldId="340"/>
            <ac:spMk id="15" creationId="{14044C96-7CFD-44DB-A579-D77B0D37C681}"/>
          </ac:spMkLst>
        </pc:spChg>
        <pc:spChg chg="add del">
          <ac:chgData name="Pascalle Cup" userId="acdf420d-3d1b-463e-9173-44ff0cd1b36a" providerId="ADAL" clId="{A0C2517D-10D2-4C71-A942-AB11B0556888}" dt="2021-01-31T18:55:54.990" v="4571" actId="26606"/>
          <ac:spMkLst>
            <pc:docMk/>
            <pc:sldMk cId="3687590453" sldId="340"/>
            <ac:spMk id="17" creationId="{8FC8C21F-9484-4A71-ABFA-6C10682FAC3E}"/>
          </ac:spMkLst>
        </pc:spChg>
        <pc:spChg chg="add del">
          <ac:chgData name="Pascalle Cup" userId="acdf420d-3d1b-463e-9173-44ff0cd1b36a" providerId="ADAL" clId="{A0C2517D-10D2-4C71-A942-AB11B0556888}" dt="2021-01-31T18:55:54.990" v="4571" actId="26606"/>
          <ac:spMkLst>
            <pc:docMk/>
            <pc:sldMk cId="3687590453" sldId="340"/>
            <ac:spMk id="19" creationId="{2C444748-5A8D-4B53-89FE-42B455DFA2D1}"/>
          </ac:spMkLst>
        </pc:spChg>
        <pc:spChg chg="add del">
          <ac:chgData name="Pascalle Cup" userId="acdf420d-3d1b-463e-9173-44ff0cd1b36a" providerId="ADAL" clId="{A0C2517D-10D2-4C71-A942-AB11B0556888}" dt="2021-01-31T18:55:54.990" v="4571" actId="26606"/>
          <ac:spMkLst>
            <pc:docMk/>
            <pc:sldMk cId="3687590453" sldId="340"/>
            <ac:spMk id="21" creationId="{F4FFA271-A10A-4AC3-8F06-E3313A197A80}"/>
          </ac:spMkLst>
        </pc:spChg>
        <pc:spChg chg="add del">
          <ac:chgData name="Pascalle Cup" userId="acdf420d-3d1b-463e-9173-44ff0cd1b36a" providerId="ADAL" clId="{A0C2517D-10D2-4C71-A942-AB11B0556888}" dt="2021-01-31T18:56:03.897" v="4573" actId="26606"/>
          <ac:spMkLst>
            <pc:docMk/>
            <pc:sldMk cId="3687590453" sldId="340"/>
            <ac:spMk id="23" creationId="{B63E10B8-7A5C-4E1D-BE92-AAA068608C08}"/>
          </ac:spMkLst>
        </pc:spChg>
        <pc:spChg chg="add del">
          <ac:chgData name="Pascalle Cup" userId="acdf420d-3d1b-463e-9173-44ff0cd1b36a" providerId="ADAL" clId="{A0C2517D-10D2-4C71-A942-AB11B0556888}" dt="2021-01-31T18:56:03.897" v="4573" actId="26606"/>
          <ac:spMkLst>
            <pc:docMk/>
            <pc:sldMk cId="3687590453" sldId="340"/>
            <ac:spMk id="24" creationId="{25C29AA3-A1AC-448F-A505-87CEAA1D90A1}"/>
          </ac:spMkLst>
        </pc:spChg>
        <pc:spChg chg="add del">
          <ac:chgData name="Pascalle Cup" userId="acdf420d-3d1b-463e-9173-44ff0cd1b36a" providerId="ADAL" clId="{A0C2517D-10D2-4C71-A942-AB11B0556888}" dt="2021-01-31T18:56:03.897" v="4573" actId="26606"/>
          <ac:spMkLst>
            <pc:docMk/>
            <pc:sldMk cId="3687590453" sldId="340"/>
            <ac:spMk id="25" creationId="{E1C32068-6A8E-44A5-BE2D-65E7EC2DBF9A}"/>
          </ac:spMkLst>
        </pc:spChg>
        <pc:spChg chg="add del">
          <ac:chgData name="Pascalle Cup" userId="acdf420d-3d1b-463e-9173-44ff0cd1b36a" providerId="ADAL" clId="{A0C2517D-10D2-4C71-A942-AB11B0556888}" dt="2021-01-31T18:56:03.897" v="4573" actId="26606"/>
          <ac:spMkLst>
            <pc:docMk/>
            <pc:sldMk cId="3687590453" sldId="340"/>
            <ac:spMk id="26" creationId="{83940A33-AE5F-4FC1-AFFF-1BC5DD32E14C}"/>
          </ac:spMkLst>
        </pc:spChg>
        <pc:spChg chg="add del">
          <ac:chgData name="Pascalle Cup" userId="acdf420d-3d1b-463e-9173-44ff0cd1b36a" providerId="ADAL" clId="{A0C2517D-10D2-4C71-A942-AB11B0556888}" dt="2021-01-31T18:56:03.897" v="4573" actId="26606"/>
          <ac:spMkLst>
            <pc:docMk/>
            <pc:sldMk cId="3687590453" sldId="340"/>
            <ac:spMk id="27" creationId="{9310DD53-17D0-4A12-A0E2-72F3334878B5}"/>
          </ac:spMkLst>
        </pc:spChg>
        <pc:picChg chg="add mod ord">
          <ac:chgData name="Pascalle Cup" userId="acdf420d-3d1b-463e-9173-44ff0cd1b36a" providerId="ADAL" clId="{A0C2517D-10D2-4C71-A942-AB11B0556888}" dt="2021-01-31T18:56:03.905" v="4574" actId="26606"/>
          <ac:picMkLst>
            <pc:docMk/>
            <pc:sldMk cId="3687590453" sldId="340"/>
            <ac:picMk id="2" creationId="{A3BF1B98-9A57-484A-942D-78DE261D37AA}"/>
          </ac:picMkLst>
        </pc:picChg>
        <pc:picChg chg="add mod ord">
          <ac:chgData name="Pascalle Cup" userId="acdf420d-3d1b-463e-9173-44ff0cd1b36a" providerId="ADAL" clId="{A0C2517D-10D2-4C71-A942-AB11B0556888}" dt="2021-01-31T18:56:03.905" v="4574" actId="26606"/>
          <ac:picMkLst>
            <pc:docMk/>
            <pc:sldMk cId="3687590453" sldId="340"/>
            <ac:picMk id="3" creationId="{0D04D823-2A0F-49C4-93FD-4C27644F42EE}"/>
          </ac:picMkLst>
        </pc:picChg>
        <pc:picChg chg="add mod ord">
          <ac:chgData name="Pascalle Cup" userId="acdf420d-3d1b-463e-9173-44ff0cd1b36a" providerId="ADAL" clId="{A0C2517D-10D2-4C71-A942-AB11B0556888}" dt="2021-01-31T18:56:03.905" v="4574" actId="26606"/>
          <ac:picMkLst>
            <pc:docMk/>
            <pc:sldMk cId="3687590453" sldId="340"/>
            <ac:picMk id="4" creationId="{70763BEC-3280-4871-ABEC-ADD9E0609066}"/>
          </ac:picMkLst>
        </pc:picChg>
        <pc:picChg chg="add mod ord">
          <ac:chgData name="Pascalle Cup" userId="acdf420d-3d1b-463e-9173-44ff0cd1b36a" providerId="ADAL" clId="{A0C2517D-10D2-4C71-A942-AB11B0556888}" dt="2021-01-31T18:56:03.905" v="4574" actId="26606"/>
          <ac:picMkLst>
            <pc:docMk/>
            <pc:sldMk cId="3687590453" sldId="340"/>
            <ac:picMk id="5" creationId="{CDA63521-F81D-453F-B1CB-7B531F0E4582}"/>
          </ac:picMkLst>
        </pc:picChg>
        <pc:picChg chg="add mod ord">
          <ac:chgData name="Pascalle Cup" userId="acdf420d-3d1b-463e-9173-44ff0cd1b36a" providerId="ADAL" clId="{A0C2517D-10D2-4C71-A942-AB11B0556888}" dt="2021-01-31T18:56:03.905" v="4574" actId="26606"/>
          <ac:picMkLst>
            <pc:docMk/>
            <pc:sldMk cId="3687590453" sldId="340"/>
            <ac:picMk id="6" creationId="{3034D924-895F-4429-A152-D0B6033611C5}"/>
          </ac:picMkLst>
        </pc:picChg>
        <pc:cxnChg chg="add">
          <ac:chgData name="Pascalle Cup" userId="acdf420d-3d1b-463e-9173-44ff0cd1b36a" providerId="ADAL" clId="{A0C2517D-10D2-4C71-A942-AB11B0556888}" dt="2021-01-31T18:56:03.905" v="4574" actId="26606"/>
          <ac:cxnSpMkLst>
            <pc:docMk/>
            <pc:sldMk cId="3687590453" sldId="340"/>
            <ac:cxnSpMk id="29" creationId="{B817B4B8-5E01-4B44-BC25-876D56C12149}"/>
          </ac:cxnSpMkLst>
        </pc:cxnChg>
        <pc:cxnChg chg="add">
          <ac:chgData name="Pascalle Cup" userId="acdf420d-3d1b-463e-9173-44ff0cd1b36a" providerId="ADAL" clId="{A0C2517D-10D2-4C71-A942-AB11B0556888}" dt="2021-01-31T18:56:03.905" v="4574" actId="26606"/>
          <ac:cxnSpMkLst>
            <pc:docMk/>
            <pc:sldMk cId="3687590453" sldId="340"/>
            <ac:cxnSpMk id="30" creationId="{D683D1A4-93E5-4A4D-B103-8223A220EB2B}"/>
          </ac:cxnSpMkLst>
        </pc:cxnChg>
        <pc:cxnChg chg="add">
          <ac:chgData name="Pascalle Cup" userId="acdf420d-3d1b-463e-9173-44ff0cd1b36a" providerId="ADAL" clId="{A0C2517D-10D2-4C71-A942-AB11B0556888}" dt="2021-01-31T18:56:03.905" v="4574" actId="26606"/>
          <ac:cxnSpMkLst>
            <pc:docMk/>
            <pc:sldMk cId="3687590453" sldId="340"/>
            <ac:cxnSpMk id="31" creationId="{B0E8ABF4-C289-489E-BEFB-3077F9D9C773}"/>
          </ac:cxnSpMkLst>
        </pc:cxnChg>
        <pc:cxnChg chg="add">
          <ac:chgData name="Pascalle Cup" userId="acdf420d-3d1b-463e-9173-44ff0cd1b36a" providerId="ADAL" clId="{A0C2517D-10D2-4C71-A942-AB11B0556888}" dt="2021-01-31T18:56:03.905" v="4574" actId="26606"/>
          <ac:cxnSpMkLst>
            <pc:docMk/>
            <pc:sldMk cId="3687590453" sldId="340"/>
            <ac:cxnSpMk id="32" creationId="{7989CFA0-35DD-4943-B365-488C66B9B192}"/>
          </ac:cxnSpMkLst>
        </pc:cxnChg>
        <pc:cxnChg chg="add">
          <ac:chgData name="Pascalle Cup" userId="acdf420d-3d1b-463e-9173-44ff0cd1b36a" providerId="ADAL" clId="{A0C2517D-10D2-4C71-A942-AB11B0556888}" dt="2021-01-31T18:56:03.905" v="4574" actId="26606"/>
          <ac:cxnSpMkLst>
            <pc:docMk/>
            <pc:sldMk cId="3687590453" sldId="340"/>
            <ac:cxnSpMk id="33" creationId="{688AD040-1A2B-4FB4-A345-7B9F3E5ED9B0}"/>
          </ac:cxnSpMkLst>
        </pc:cxnChg>
        <pc:cxnChg chg="add">
          <ac:chgData name="Pascalle Cup" userId="acdf420d-3d1b-463e-9173-44ff0cd1b36a" providerId="ADAL" clId="{A0C2517D-10D2-4C71-A942-AB11B0556888}" dt="2021-01-31T18:56:03.905" v="4574" actId="26606"/>
          <ac:cxnSpMkLst>
            <pc:docMk/>
            <pc:sldMk cId="3687590453" sldId="340"/>
            <ac:cxnSpMk id="34" creationId="{823B704A-724B-41D6-8F33-76939E727D2A}"/>
          </ac:cxnSpMkLst>
        </pc:cxnChg>
      </pc:sldChg>
      <pc:sldMasterChg chg="add addSldLayout">
        <pc:chgData name="Pascalle Cup" userId="acdf420d-3d1b-463e-9173-44ff0cd1b36a" providerId="ADAL" clId="{A0C2517D-10D2-4C71-A942-AB11B0556888}" dt="2021-01-31T18:16:04.492" v="3189" actId="27028"/>
        <pc:sldMasterMkLst>
          <pc:docMk/>
          <pc:sldMasterMk cId="3396268983" sldId="2147483692"/>
        </pc:sldMasterMkLst>
        <pc:sldLayoutChg chg="add">
          <pc:chgData name="Pascalle Cup" userId="acdf420d-3d1b-463e-9173-44ff0cd1b36a" providerId="ADAL" clId="{A0C2517D-10D2-4C71-A942-AB11B0556888}" dt="2021-01-31T18:14:33.103" v="3118" actId="27028"/>
          <pc:sldLayoutMkLst>
            <pc:docMk/>
            <pc:sldMasterMk cId="3396268983" sldId="2147483692"/>
            <pc:sldLayoutMk cId="3300113692" sldId="2147483681"/>
          </pc:sldLayoutMkLst>
        </pc:sldLayoutChg>
        <pc:sldLayoutChg chg="add">
          <pc:chgData name="Pascalle Cup" userId="acdf420d-3d1b-463e-9173-44ff0cd1b36a" providerId="ADAL" clId="{A0C2517D-10D2-4C71-A942-AB11B0556888}" dt="2021-01-31T18:14:45.655" v="3169" actId="27028"/>
          <pc:sldLayoutMkLst>
            <pc:docMk/>
            <pc:sldMasterMk cId="3396268983" sldId="2147483692"/>
            <pc:sldLayoutMk cId="1706886456" sldId="2147483682"/>
          </pc:sldLayoutMkLst>
        </pc:sldLayoutChg>
        <pc:sldLayoutChg chg="add">
          <pc:chgData name="Pascalle Cup" userId="acdf420d-3d1b-463e-9173-44ff0cd1b36a" providerId="ADAL" clId="{A0C2517D-10D2-4C71-A942-AB11B0556888}" dt="2021-01-31T18:16:04.492" v="3189" actId="27028"/>
          <pc:sldLayoutMkLst>
            <pc:docMk/>
            <pc:sldMasterMk cId="3396268983" sldId="2147483692"/>
            <pc:sldLayoutMk cId="2714720864" sldId="2147483686"/>
          </pc:sldLayoutMkLst>
        </pc:sldLayoutChg>
      </pc:sldMasterChg>
    </pc:docChg>
  </pc:docChgLst>
  <pc:docChgLst>
    <pc:chgData name="Pascalle Cup" userId="S::p.cup@helicon.nl::acdf420d-3d1b-463e-9173-44ff0cd1b36a" providerId="AD" clId="Web-{D2B819AB-293D-438B-81D2-29DDF79F1F60}"/>
    <pc:docChg chg="addSld modSld sldOrd">
      <pc:chgData name="Pascalle Cup" userId="S::p.cup@helicon.nl::acdf420d-3d1b-463e-9173-44ff0cd1b36a" providerId="AD" clId="Web-{D2B819AB-293D-438B-81D2-29DDF79F1F60}" dt="2021-02-01T09:40:33.271" v="163" actId="20577"/>
      <pc:docMkLst>
        <pc:docMk/>
      </pc:docMkLst>
      <pc:sldChg chg="modSp">
        <pc:chgData name="Pascalle Cup" userId="S::p.cup@helicon.nl::acdf420d-3d1b-463e-9173-44ff0cd1b36a" providerId="AD" clId="Web-{D2B819AB-293D-438B-81D2-29DDF79F1F60}" dt="2021-02-01T09:40:33.271" v="163" actId="20577"/>
        <pc:sldMkLst>
          <pc:docMk/>
          <pc:sldMk cId="3324125867" sldId="304"/>
        </pc:sldMkLst>
        <pc:spChg chg="mod">
          <ac:chgData name="Pascalle Cup" userId="S::p.cup@helicon.nl::acdf420d-3d1b-463e-9173-44ff0cd1b36a" providerId="AD" clId="Web-{D2B819AB-293D-438B-81D2-29DDF79F1F60}" dt="2021-02-01T09:40:33.271" v="163" actId="20577"/>
          <ac:spMkLst>
            <pc:docMk/>
            <pc:sldMk cId="3324125867" sldId="304"/>
            <ac:spMk id="3" creationId="{281DC74A-2397-4AD5-885D-8D0D7CDEAC98}"/>
          </ac:spMkLst>
        </pc:spChg>
      </pc:sldChg>
      <pc:sldChg chg="addSp modSp">
        <pc:chgData name="Pascalle Cup" userId="S::p.cup@helicon.nl::acdf420d-3d1b-463e-9173-44ff0cd1b36a" providerId="AD" clId="Web-{D2B819AB-293D-438B-81D2-29DDF79F1F60}" dt="2021-02-01T09:39:31.785" v="157" actId="1076"/>
        <pc:sldMkLst>
          <pc:docMk/>
          <pc:sldMk cId="3629653280" sldId="313"/>
        </pc:sldMkLst>
        <pc:spChg chg="mod">
          <ac:chgData name="Pascalle Cup" userId="S::p.cup@helicon.nl::acdf420d-3d1b-463e-9173-44ff0cd1b36a" providerId="AD" clId="Web-{D2B819AB-293D-438B-81D2-29DDF79F1F60}" dt="2021-02-01T09:39:11.566" v="152" actId="1076"/>
          <ac:spMkLst>
            <pc:docMk/>
            <pc:sldMk cId="3629653280" sldId="313"/>
            <ac:spMk id="3" creationId="{DC13750E-AD5B-4B49-AED1-42CC3A87114B}"/>
          </ac:spMkLst>
        </pc:spChg>
        <pc:spChg chg="add mod">
          <ac:chgData name="Pascalle Cup" userId="S::p.cup@helicon.nl::acdf420d-3d1b-463e-9173-44ff0cd1b36a" providerId="AD" clId="Web-{D2B819AB-293D-438B-81D2-29DDF79F1F60}" dt="2021-02-01T09:39:31.785" v="157" actId="1076"/>
          <ac:spMkLst>
            <pc:docMk/>
            <pc:sldMk cId="3629653280" sldId="313"/>
            <ac:spMk id="4" creationId="{FB5E1A04-0629-433E-B0F8-C9A4BB90F341}"/>
          </ac:spMkLst>
        </pc:spChg>
      </pc:sldChg>
      <pc:sldChg chg="addSp delSp modSp">
        <pc:chgData name="Pascalle Cup" userId="S::p.cup@helicon.nl::acdf420d-3d1b-463e-9173-44ff0cd1b36a" providerId="AD" clId="Web-{D2B819AB-293D-438B-81D2-29DDF79F1F60}" dt="2021-02-01T09:36:25.248" v="12" actId="1076"/>
        <pc:sldMkLst>
          <pc:docMk/>
          <pc:sldMk cId="875789625" sldId="331"/>
        </pc:sldMkLst>
        <pc:spChg chg="add del mod">
          <ac:chgData name="Pascalle Cup" userId="S::p.cup@helicon.nl::acdf420d-3d1b-463e-9173-44ff0cd1b36a" providerId="AD" clId="Web-{D2B819AB-293D-438B-81D2-29DDF79F1F60}" dt="2021-02-01T09:31:57.349" v="6"/>
          <ac:spMkLst>
            <pc:docMk/>
            <pc:sldMk cId="875789625" sldId="331"/>
            <ac:spMk id="3" creationId="{C0CA4E3D-B4ED-4206-AF46-9CDF7361712F}"/>
          </ac:spMkLst>
        </pc:spChg>
        <pc:spChg chg="add del mod">
          <ac:chgData name="Pascalle Cup" userId="S::p.cup@helicon.nl::acdf420d-3d1b-463e-9173-44ff0cd1b36a" providerId="AD" clId="Web-{D2B819AB-293D-438B-81D2-29DDF79F1F60}" dt="2021-02-01T09:31:53.380" v="4"/>
          <ac:spMkLst>
            <pc:docMk/>
            <pc:sldMk cId="875789625" sldId="331"/>
            <ac:spMk id="7" creationId="{69449C2D-5ED9-47E9-B4E4-C74F81C72BEB}"/>
          </ac:spMkLst>
        </pc:spChg>
        <pc:picChg chg="del">
          <ac:chgData name="Pascalle Cup" userId="S::p.cup@helicon.nl::acdf420d-3d1b-463e-9173-44ff0cd1b36a" providerId="AD" clId="Web-{D2B819AB-293D-438B-81D2-29DDF79F1F60}" dt="2021-02-01T09:31:44.521" v="2"/>
          <ac:picMkLst>
            <pc:docMk/>
            <pc:sldMk cId="875789625" sldId="331"/>
            <ac:picMk id="4" creationId="{1837CB1D-12C9-4190-8655-B3354B6D8939}"/>
          </ac:picMkLst>
        </pc:picChg>
        <pc:picChg chg="del">
          <ac:chgData name="Pascalle Cup" userId="S::p.cup@helicon.nl::acdf420d-3d1b-463e-9173-44ff0cd1b36a" providerId="AD" clId="Web-{D2B819AB-293D-438B-81D2-29DDF79F1F60}" dt="2021-02-01T09:31:54.334" v="5"/>
          <ac:picMkLst>
            <pc:docMk/>
            <pc:sldMk cId="875789625" sldId="331"/>
            <ac:picMk id="5" creationId="{B2D59E17-ED4D-4DF4-A8C1-DC8E2F4E8410}"/>
          </ac:picMkLst>
        </pc:picChg>
        <pc:picChg chg="add mod">
          <ac:chgData name="Pascalle Cup" userId="S::p.cup@helicon.nl::acdf420d-3d1b-463e-9173-44ff0cd1b36a" providerId="AD" clId="Web-{D2B819AB-293D-438B-81D2-29DDF79F1F60}" dt="2021-02-01T09:36:25.248" v="12" actId="1076"/>
          <ac:picMkLst>
            <pc:docMk/>
            <pc:sldMk cId="875789625" sldId="331"/>
            <ac:picMk id="8" creationId="{AF1D6CB7-56CD-4A5D-AA9B-0AC1CB4FECB8}"/>
          </ac:picMkLst>
        </pc:picChg>
      </pc:sldChg>
      <pc:sldChg chg="addSp modSp new mod ord setBg">
        <pc:chgData name="Pascalle Cup" userId="S::p.cup@helicon.nl::acdf420d-3d1b-463e-9173-44ff0cd1b36a" providerId="AD" clId="Web-{D2B819AB-293D-438B-81D2-29DDF79F1F60}" dt="2021-02-01T09:40:16.474" v="161"/>
        <pc:sldMkLst>
          <pc:docMk/>
          <pc:sldMk cId="3760349960" sldId="341"/>
        </pc:sldMkLst>
        <pc:spChg chg="add">
          <ac:chgData name="Pascalle Cup" userId="S::p.cup@helicon.nl::acdf420d-3d1b-463e-9173-44ff0cd1b36a" providerId="AD" clId="Web-{D2B819AB-293D-438B-81D2-29DDF79F1F60}" dt="2021-02-01T09:40:16.474" v="161"/>
          <ac:spMkLst>
            <pc:docMk/>
            <pc:sldMk cId="3760349960" sldId="341"/>
            <ac:spMk id="7" creationId="{57845966-6EFC-468A-9CC7-BAB4B95854E7}"/>
          </ac:spMkLst>
        </pc:spChg>
        <pc:spChg chg="add">
          <ac:chgData name="Pascalle Cup" userId="S::p.cup@helicon.nl::acdf420d-3d1b-463e-9173-44ff0cd1b36a" providerId="AD" clId="Web-{D2B819AB-293D-438B-81D2-29DDF79F1F60}" dt="2021-02-01T09:40:16.474" v="161"/>
          <ac:spMkLst>
            <pc:docMk/>
            <pc:sldMk cId="3760349960" sldId="341"/>
            <ac:spMk id="11" creationId="{ADAD1991-FFD1-4E94-ABAB-7560D33008E4}"/>
          </ac:spMkLst>
        </pc:spChg>
        <pc:picChg chg="add mod">
          <ac:chgData name="Pascalle Cup" userId="S::p.cup@helicon.nl::acdf420d-3d1b-463e-9173-44ff0cd1b36a" providerId="AD" clId="Web-{D2B819AB-293D-438B-81D2-29DDF79F1F60}" dt="2021-02-01T09:40:16.474" v="161"/>
          <ac:picMkLst>
            <pc:docMk/>
            <pc:sldMk cId="3760349960" sldId="341"/>
            <ac:picMk id="2" creationId="{58F68E3A-6E7C-4AF9-87AC-403393949933}"/>
          </ac:picMkLst>
        </pc:picChg>
        <pc:picChg chg="add">
          <ac:chgData name="Pascalle Cup" userId="S::p.cup@helicon.nl::acdf420d-3d1b-463e-9173-44ff0cd1b36a" providerId="AD" clId="Web-{D2B819AB-293D-438B-81D2-29DDF79F1F60}" dt="2021-02-01T09:40:16.474" v="161"/>
          <ac:picMkLst>
            <pc:docMk/>
            <pc:sldMk cId="3760349960" sldId="341"/>
            <ac:picMk id="9" creationId="{75554383-98AF-4A47-BB65-705FAAA4BE6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32740-6BBF-4E7E-8601-116049B1C64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595B4A7-F710-4FED-9799-4D75128DD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9C01BA2-92E9-45ED-87AF-31C74B7B06F6}"/>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5" name="Tijdelijke aanduiding voor voettekst 4">
            <a:extLst>
              <a:ext uri="{FF2B5EF4-FFF2-40B4-BE49-F238E27FC236}">
                <a16:creationId xmlns:a16="http://schemas.microsoft.com/office/drawing/2014/main" id="{278ACCF5-C772-451F-B99E-D247F08C53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8AFA29-A700-4E01-91FA-2D323F529B49}"/>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3628683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323FA-5299-47C4-B2E3-7E941292128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1C95415-675C-4617-9FDD-84D2BE54411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736B9C0-E290-4D17-858A-5491CF1A59E3}"/>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5" name="Tijdelijke aanduiding voor voettekst 4">
            <a:extLst>
              <a:ext uri="{FF2B5EF4-FFF2-40B4-BE49-F238E27FC236}">
                <a16:creationId xmlns:a16="http://schemas.microsoft.com/office/drawing/2014/main" id="{F904AE90-63F1-4E6E-A7A2-7D8DCD3A19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518DFED-8D1E-4D8B-B366-8C141DE50085}"/>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1527943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02BDC21-678A-4941-A7A5-65D5F837917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F0530C7-9853-4F05-BE05-36A7F9C09C2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7982BF-EF1F-4E6D-BA47-7C203B84CF93}"/>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5" name="Tijdelijke aanduiding voor voettekst 4">
            <a:extLst>
              <a:ext uri="{FF2B5EF4-FFF2-40B4-BE49-F238E27FC236}">
                <a16:creationId xmlns:a16="http://schemas.microsoft.com/office/drawing/2014/main" id="{07B7583F-BEFD-49D8-ADE4-02C253E8D0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363D824-1F1B-4432-A816-D43509CB54AA}"/>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2799985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2/1/2021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71472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70688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2/1/2021</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‹nr.›</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11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D00FAA-8E05-4FB8-B93C-85C9C39AE99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D1F0844-871B-43F7-83A7-80337BE4008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FF0D7CE-0E0B-46FD-BCAB-D97DA6D5DA2B}"/>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5" name="Tijdelijke aanduiding voor voettekst 4">
            <a:extLst>
              <a:ext uri="{FF2B5EF4-FFF2-40B4-BE49-F238E27FC236}">
                <a16:creationId xmlns:a16="http://schemas.microsoft.com/office/drawing/2014/main" id="{797E2463-83C1-47B5-BAAE-AC9753DABB6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5BCC820-AAC5-4890-B0AD-87DB0908AE17}"/>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3994502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3A1AD-A319-4A82-B77A-1AA2A1497AF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561CDA-6981-4BB3-9566-388B8FB2F1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DE36346-E07D-4A56-9324-766D19AB3920}"/>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5" name="Tijdelijke aanduiding voor voettekst 4">
            <a:extLst>
              <a:ext uri="{FF2B5EF4-FFF2-40B4-BE49-F238E27FC236}">
                <a16:creationId xmlns:a16="http://schemas.microsoft.com/office/drawing/2014/main" id="{CB083045-852A-4E61-BA4F-0E8D6D51F3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BA1AD8-6AA3-4085-B7CC-D7E3EA48E92D}"/>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239687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0A35A-CF60-4C9D-85E7-0227B94A13E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5A92AC-8960-4C65-8F06-790E7271174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10FD07A-FAF0-482D-8B57-2FC6594298F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8D07E3B-A2EF-4401-9B5A-2E617937F12F}"/>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6" name="Tijdelijke aanduiding voor voettekst 5">
            <a:extLst>
              <a:ext uri="{FF2B5EF4-FFF2-40B4-BE49-F238E27FC236}">
                <a16:creationId xmlns:a16="http://schemas.microsoft.com/office/drawing/2014/main" id="{C8230BE3-0090-40C4-AACD-76668AA6B63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C397A0-0279-4DD1-A60F-A69241740B48}"/>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186164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A60B6-50D3-4A56-B605-E0A14D954DB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64C5CC4-4E0F-454F-9B4E-43ECEFDF4F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AB6079E-48F6-44EB-AC50-BD371070B9C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AAF442C-46BB-4373-A0C3-0226198033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7F66ADF-9EE2-4453-AD85-3F6F5C0881D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239A127-4052-4BFB-BDE9-FFCDE39FB054}"/>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8" name="Tijdelijke aanduiding voor voettekst 7">
            <a:extLst>
              <a:ext uri="{FF2B5EF4-FFF2-40B4-BE49-F238E27FC236}">
                <a16:creationId xmlns:a16="http://schemas.microsoft.com/office/drawing/2014/main" id="{D54CED42-DA8F-449C-9A82-4EA57AF8D4F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6EC7F38-42B8-4B9E-BAE0-99961DE4A7D0}"/>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265794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B4A58-F8DD-4C67-B787-607626D6AEE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E34E118-4AD8-4E55-B32A-DCB71694BB4A}"/>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4" name="Tijdelijke aanduiding voor voettekst 3">
            <a:extLst>
              <a:ext uri="{FF2B5EF4-FFF2-40B4-BE49-F238E27FC236}">
                <a16:creationId xmlns:a16="http://schemas.microsoft.com/office/drawing/2014/main" id="{CF52A596-FB8F-480C-AC7F-B890516BDA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6020C3-D452-4387-B841-5EA51CBB2D12}"/>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1076245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9E3523D-C568-4D3D-8151-A46F8F4822E4}"/>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3" name="Tijdelijke aanduiding voor voettekst 2">
            <a:extLst>
              <a:ext uri="{FF2B5EF4-FFF2-40B4-BE49-F238E27FC236}">
                <a16:creationId xmlns:a16="http://schemas.microsoft.com/office/drawing/2014/main" id="{9CD7D7E6-0CC1-4AED-B1A5-8CF0F3459DD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CDEC5E1-6BC1-4434-A8AC-E6303928E999}"/>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246450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EDD5-674C-47C6-8FFB-5CDEA4368BC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0621322-12AA-46A7-802A-1B9540C78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0C53A70-3D2B-4919-8669-A6352FE9D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E5DB8CC-6AFB-4DD5-9128-67CC468278D8}"/>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6" name="Tijdelijke aanduiding voor voettekst 5">
            <a:extLst>
              <a:ext uri="{FF2B5EF4-FFF2-40B4-BE49-F238E27FC236}">
                <a16:creationId xmlns:a16="http://schemas.microsoft.com/office/drawing/2014/main" id="{12EDEC13-E709-4828-8D96-EAAF3DEE773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B5407D6-F775-47EB-962C-2F1B645264BE}"/>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2216875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EB2A3-71AF-46D9-8869-B3FA2D1D23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4E0C34E-FA2D-4139-BA5A-E5779983C1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F15B463-967A-4AB4-8764-9882E4899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030E852-23FD-4AE0-B3B1-99112CB664E3}"/>
              </a:ext>
            </a:extLst>
          </p:cNvPr>
          <p:cNvSpPr>
            <a:spLocks noGrp="1"/>
          </p:cNvSpPr>
          <p:nvPr>
            <p:ph type="dt" sz="half" idx="10"/>
          </p:nvPr>
        </p:nvSpPr>
        <p:spPr/>
        <p:txBody>
          <a:bodyPr/>
          <a:lstStyle/>
          <a:p>
            <a:fld id="{A1955C82-6578-45C3-8B9E-8E21F9E40221}" type="datetimeFigureOut">
              <a:rPr lang="nl-NL" smtClean="0"/>
              <a:t>1-2-2021</a:t>
            </a:fld>
            <a:endParaRPr lang="nl-NL"/>
          </a:p>
        </p:txBody>
      </p:sp>
      <p:sp>
        <p:nvSpPr>
          <p:cNvPr id="6" name="Tijdelijke aanduiding voor voettekst 5">
            <a:extLst>
              <a:ext uri="{FF2B5EF4-FFF2-40B4-BE49-F238E27FC236}">
                <a16:creationId xmlns:a16="http://schemas.microsoft.com/office/drawing/2014/main" id="{C3797CBC-B94A-499A-B742-23D61FB564A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3888D9A-C6C2-4244-9890-8745BB58E1A2}"/>
              </a:ext>
            </a:extLst>
          </p:cNvPr>
          <p:cNvSpPr>
            <a:spLocks noGrp="1"/>
          </p:cNvSpPr>
          <p:nvPr>
            <p:ph type="sldNum" sz="quarter" idx="12"/>
          </p:nvPr>
        </p:nvSpPr>
        <p:spPr/>
        <p:txBody>
          <a:bodyPr/>
          <a:lstStyle/>
          <a:p>
            <a:fld id="{69F69C11-573F-4B9F-BE18-94A8F9F442BC}" type="slidenum">
              <a:rPr lang="nl-NL" smtClean="0"/>
              <a:t>‹nr.›</a:t>
            </a:fld>
            <a:endParaRPr lang="nl-NL"/>
          </a:p>
        </p:txBody>
      </p:sp>
    </p:spTree>
    <p:extLst>
      <p:ext uri="{BB962C8B-B14F-4D97-AF65-F5344CB8AC3E}">
        <p14:creationId xmlns:p14="http://schemas.microsoft.com/office/powerpoint/2010/main" val="772221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7B87B3A-689C-4E37-9F92-178BC47A4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300B268-079F-4EBC-A130-DB0B9DBEC2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CE2F370-BE4D-45AB-99F0-D9CD5BC93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55C82-6578-45C3-8B9E-8E21F9E40221}" type="datetimeFigureOut">
              <a:rPr lang="nl-NL" smtClean="0"/>
              <a:t>1-2-2021</a:t>
            </a:fld>
            <a:endParaRPr lang="nl-NL"/>
          </a:p>
        </p:txBody>
      </p:sp>
      <p:sp>
        <p:nvSpPr>
          <p:cNvPr id="5" name="Tijdelijke aanduiding voor voettekst 4">
            <a:extLst>
              <a:ext uri="{FF2B5EF4-FFF2-40B4-BE49-F238E27FC236}">
                <a16:creationId xmlns:a16="http://schemas.microsoft.com/office/drawing/2014/main" id="{E378336E-43D7-4C92-B4C2-B2330EE52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5C77752-3EA1-4573-A8D6-CF55D71C7C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69C11-573F-4B9F-BE18-94A8F9F442BC}" type="slidenum">
              <a:rPr lang="nl-NL" smtClean="0"/>
              <a:t>‹nr.›</a:t>
            </a:fld>
            <a:endParaRPr lang="nl-NL"/>
          </a:p>
        </p:txBody>
      </p:sp>
    </p:spTree>
    <p:extLst>
      <p:ext uri="{BB962C8B-B14F-4D97-AF65-F5344CB8AC3E}">
        <p14:creationId xmlns:p14="http://schemas.microsoft.com/office/powerpoint/2010/main" val="2980069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2/1/2021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‹nr.›</a:t>
            </a:fld>
            <a:endParaRPr lang="en-US"/>
          </a:p>
        </p:txBody>
      </p:sp>
    </p:spTree>
    <p:extLst>
      <p:ext uri="{BB962C8B-B14F-4D97-AF65-F5344CB8AC3E}">
        <p14:creationId xmlns:p14="http://schemas.microsoft.com/office/powerpoint/2010/main" val="3396268983"/>
      </p:ext>
    </p:extLst>
  </p:cSld>
  <p:clrMap bg1="lt1" tx1="dk1" bg2="lt2" tx2="dk2" accent1="accent1" accent2="accent2" accent3="accent3" accent4="accent4" accent5="accent5" accent6="accent6" hlink="hlink" folHlink="folHlink"/>
  <p:sldLayoutIdLst>
    <p:sldLayoutId id="2147483686" r:id="rId1"/>
    <p:sldLayoutId id="2147483682" r:id="rId2"/>
    <p:sldLayoutId id="214748368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LR-QeTQ6Cf0" TargetMode="External"/><Relationship Id="rId2" Type="http://schemas.openxmlformats.org/officeDocument/2006/relationships/hyperlink" Target="https://www.youtube.com/watch?fbclid=IwAR1jDDnyKW9_e4I1hTQMsQlytXoET1YDLhHrg82AmgFSseddawCRFecGMc0&amp;v=_tQfHAUAc6M&amp;feature=youtu.be" TargetMode="External"/><Relationship Id="rId1" Type="http://schemas.openxmlformats.org/officeDocument/2006/relationships/slideLayout" Target="../slideLayouts/slideLayout7.xml"/><Relationship Id="rId6" Type="http://schemas.openxmlformats.org/officeDocument/2006/relationships/hyperlink" Target="https://www.youtube.com/watch?v=C11DIrDsmjA" TargetMode="External"/><Relationship Id="rId5" Type="http://schemas.openxmlformats.org/officeDocument/2006/relationships/hyperlink" Target="https://www.youtube.com/watch?v=3g1DP9u808k&amp;feature=emb_logo" TargetMode="External"/><Relationship Id="rId4" Type="http://schemas.openxmlformats.org/officeDocument/2006/relationships/hyperlink" Target="https://www.youtube.com/watch?v=HXWKv9XQhS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ECB2DBCF-5391-4B94-93A0-030EBF20050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DAAD5D-5E6A-4486-A2C8-5C780D50A51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dirty="0">
                <a:solidFill>
                  <a:srgbClr val="FFFFFF"/>
                </a:solidFill>
              </a:rPr>
              <a:t>De community verbonden</a:t>
            </a:r>
          </a:p>
        </p:txBody>
      </p:sp>
      <p:sp>
        <p:nvSpPr>
          <p:cNvPr id="3" name="Ondertitel 2">
            <a:extLst>
              <a:ext uri="{FF2B5EF4-FFF2-40B4-BE49-F238E27FC236}">
                <a16:creationId xmlns:a16="http://schemas.microsoft.com/office/drawing/2014/main" id="{F4A07813-AF2B-4CF5-978F-256D76CE1317}"/>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IBS lj2 p3 2020-2021</a:t>
            </a:r>
          </a:p>
          <a:p>
            <a:r>
              <a:rPr lang="nl-NL">
                <a:solidFill>
                  <a:srgbClr val="FFFFFF"/>
                </a:solidFill>
              </a:rPr>
              <a:t>Presentatie week 1, maandag 1-2-2021</a:t>
            </a:r>
          </a:p>
        </p:txBody>
      </p:sp>
    </p:spTree>
    <p:extLst>
      <p:ext uri="{BB962C8B-B14F-4D97-AF65-F5344CB8AC3E}">
        <p14:creationId xmlns:p14="http://schemas.microsoft.com/office/powerpoint/2010/main" val="6610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9931E6AA-E1C4-4C7F-8CBE-99B07ACC725D}"/>
              </a:ext>
            </a:extLst>
          </p:cNvPr>
          <p:cNvPicPr>
            <a:picLocks noChangeAspect="1"/>
          </p:cNvPicPr>
          <p:nvPr/>
        </p:nvPicPr>
        <p:blipFill rotWithShape="1">
          <a:blip r:embed="rId2"/>
          <a:srcRect b="39302"/>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8A6DB0E6-E65F-4229-A5A0-2500203B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5BA302C-8F2A-46B9-A196-007CEF628C24}"/>
              </a:ext>
            </a:extLst>
          </p:cNvPr>
          <p:cNvSpPr>
            <a:spLocks noGrp="1"/>
          </p:cNvSpPr>
          <p:nvPr>
            <p:ph type="title"/>
          </p:nvPr>
        </p:nvSpPr>
        <p:spPr>
          <a:xfrm>
            <a:off x="371094" y="1161288"/>
            <a:ext cx="3438144" cy="1124712"/>
          </a:xfrm>
        </p:spPr>
        <p:txBody>
          <a:bodyPr anchor="b">
            <a:normAutofit/>
          </a:bodyPr>
          <a:lstStyle/>
          <a:p>
            <a:r>
              <a:rPr lang="nl-NL" sz="2800"/>
              <a:t>Kloppen deze kenmerken bij jou?</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CDE7DE8A-FA91-4134-9BA4-99A640C9B859}"/>
              </a:ext>
            </a:extLst>
          </p:cNvPr>
          <p:cNvSpPr>
            <a:spLocks noGrp="1"/>
          </p:cNvSpPr>
          <p:nvPr>
            <p:ph idx="1"/>
          </p:nvPr>
        </p:nvSpPr>
        <p:spPr>
          <a:xfrm>
            <a:off x="371094" y="2718054"/>
            <a:ext cx="3438906" cy="3207258"/>
          </a:xfrm>
        </p:spPr>
        <p:txBody>
          <a:bodyPr anchor="t">
            <a:normAutofit/>
          </a:bodyPr>
          <a:lstStyle/>
          <a:p>
            <a:r>
              <a:rPr lang="nl-NL" sz="1700"/>
              <a:t>Tussen 17 en 21</a:t>
            </a:r>
          </a:p>
          <a:p>
            <a:r>
              <a:rPr lang="nl-NL" sz="1700"/>
              <a:t>Woonachtig in een straal van 20km van school</a:t>
            </a:r>
          </a:p>
          <a:p>
            <a:r>
              <a:rPr lang="nl-NL" sz="1700"/>
              <a:t>Eet graag pizza</a:t>
            </a:r>
          </a:p>
        </p:txBody>
      </p:sp>
    </p:spTree>
    <p:extLst>
      <p:ext uri="{BB962C8B-B14F-4D97-AF65-F5344CB8AC3E}">
        <p14:creationId xmlns:p14="http://schemas.microsoft.com/office/powerpoint/2010/main" val="33994381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DC319C1A-B9FE-4024-BD90-CA8D1FC838D9}"/>
              </a:ext>
            </a:extLst>
          </p:cNvPr>
          <p:cNvPicPr>
            <a:picLocks noGrp="1" noChangeAspect="1"/>
          </p:cNvPicPr>
          <p:nvPr>
            <p:ph idx="1"/>
          </p:nvPr>
        </p:nvPicPr>
        <p:blipFill rotWithShape="1">
          <a:blip r:embed="rId2"/>
          <a:srcRect l="4377" r="32956"/>
          <a:stretch/>
        </p:blipFill>
        <p:spPr>
          <a:xfrm>
            <a:off x="20" y="10"/>
            <a:ext cx="12191981" cy="6857990"/>
          </a:xfrm>
          <a:prstGeom prst="rect">
            <a:avLst/>
          </a:prstGeom>
        </p:spPr>
      </p:pic>
      <p:sp>
        <p:nvSpPr>
          <p:cNvPr id="29" name="Rectangle 2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8E30A7F-9CA8-4746-8ABA-633AB67195A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600">
                <a:solidFill>
                  <a:schemeClr val="bg1"/>
                </a:solidFill>
              </a:rPr>
              <a:t>Ik wil in een leuke leefbare wijk (blijven) wonen</a:t>
            </a:r>
          </a:p>
        </p:txBody>
      </p:sp>
    </p:spTree>
    <p:extLst>
      <p:ext uri="{BB962C8B-B14F-4D97-AF65-F5344CB8AC3E}">
        <p14:creationId xmlns:p14="http://schemas.microsoft.com/office/powerpoint/2010/main" val="4131586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beer, zoogdier, dier, polair&#10;&#10;Automatisch gegenereerde beschrijving">
            <a:extLst>
              <a:ext uri="{FF2B5EF4-FFF2-40B4-BE49-F238E27FC236}">
                <a16:creationId xmlns:a16="http://schemas.microsoft.com/office/drawing/2014/main" id="{1C789142-C128-40EF-A88C-2EC85CBD77B4}"/>
              </a:ext>
            </a:extLst>
          </p:cNvPr>
          <p:cNvPicPr>
            <a:picLocks noChangeAspect="1"/>
          </p:cNvPicPr>
          <p:nvPr/>
        </p:nvPicPr>
        <p:blipFill rotWithShape="1">
          <a:blip r:embed="rId2"/>
          <a:srcRect t="4080" b="4083"/>
          <a:stretch/>
        </p:blipFill>
        <p:spPr>
          <a:xfrm>
            <a:off x="20" y="10"/>
            <a:ext cx="12191981" cy="6857990"/>
          </a:xfrm>
          <a:prstGeom prst="rect">
            <a:avLst/>
          </a:prstGeom>
        </p:spPr>
      </p:pic>
      <p:sp>
        <p:nvSpPr>
          <p:cNvPr id="26"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19C9426-E55C-4467-A52E-781AFA0D89E5}"/>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a:solidFill>
                  <a:schemeClr val="bg1"/>
                </a:solidFill>
              </a:rPr>
              <a:t>Ik wil best wel meehelpen om mijn wijk leuk te maken /houden?</a:t>
            </a:r>
          </a:p>
        </p:txBody>
      </p:sp>
    </p:spTree>
    <p:extLst>
      <p:ext uri="{BB962C8B-B14F-4D97-AF65-F5344CB8AC3E}">
        <p14:creationId xmlns:p14="http://schemas.microsoft.com/office/powerpoint/2010/main" val="3884334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70">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09BC41-9104-4D26-A49B-CA57F2A4DC2C}"/>
              </a:ext>
            </a:extLst>
          </p:cNvPr>
          <p:cNvSpPr>
            <a:spLocks noGrp="1"/>
          </p:cNvSpPr>
          <p:nvPr>
            <p:ph type="title"/>
          </p:nvPr>
        </p:nvSpPr>
        <p:spPr>
          <a:xfrm>
            <a:off x="6248400" y="365125"/>
            <a:ext cx="5105400" cy="2579692"/>
          </a:xfrm>
        </p:spPr>
        <p:txBody>
          <a:bodyPr vert="horz" lIns="91440" tIns="45720" rIns="91440" bIns="45720" rtlCol="0" anchor="b">
            <a:normAutofit/>
          </a:bodyPr>
          <a:lstStyle/>
          <a:p>
            <a:r>
              <a:rPr lang="en-US" sz="6000" kern="1200" dirty="0">
                <a:solidFill>
                  <a:schemeClr val="tx1"/>
                </a:solidFill>
                <a:latin typeface="+mj-lt"/>
                <a:ea typeface="+mj-ea"/>
                <a:cs typeface="+mj-cs"/>
              </a:rPr>
              <a:t>Wat is </a:t>
            </a:r>
            <a:r>
              <a:rPr lang="en-US" sz="6000" kern="1200" dirty="0" err="1">
                <a:solidFill>
                  <a:schemeClr val="tx1"/>
                </a:solidFill>
                <a:latin typeface="+mj-lt"/>
                <a:ea typeface="+mj-ea"/>
                <a:cs typeface="+mj-cs"/>
              </a:rPr>
              <a:t>een</a:t>
            </a:r>
            <a:r>
              <a:rPr lang="en-US" sz="6000" kern="1200" dirty="0">
                <a:solidFill>
                  <a:schemeClr val="tx1"/>
                </a:solidFill>
                <a:latin typeface="+mj-lt"/>
                <a:ea typeface="+mj-ea"/>
                <a:cs typeface="+mj-cs"/>
              </a:rPr>
              <a:t> community</a:t>
            </a:r>
          </a:p>
        </p:txBody>
      </p:sp>
      <p:pic>
        <p:nvPicPr>
          <p:cNvPr id="4098" name="Picture 2" descr="Een groep mensen - Download Free Vectors, Vector Bestanden, Ontwerpen  Templates">
            <a:extLst>
              <a:ext uri="{FF2B5EF4-FFF2-40B4-BE49-F238E27FC236}">
                <a16:creationId xmlns:a16="http://schemas.microsoft.com/office/drawing/2014/main" id="{B543BFFA-559A-4BE2-AA7A-E1D4E6A380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268" r="1" b="8073"/>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8E5F8A3F-5453-4423-83FD-A1843B23897B}"/>
              </a:ext>
            </a:extLst>
          </p:cNvPr>
          <p:cNvPicPr>
            <a:picLocks noChangeAspect="1"/>
          </p:cNvPicPr>
          <p:nvPr/>
        </p:nvPicPr>
        <p:blipFill rotWithShape="1">
          <a:blip r:embed="rId3"/>
          <a:srcRect t="6172" r="-2" b="429"/>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Tekstvak 2">
            <a:extLst>
              <a:ext uri="{FF2B5EF4-FFF2-40B4-BE49-F238E27FC236}">
                <a16:creationId xmlns:a16="http://schemas.microsoft.com/office/drawing/2014/main" id="{692A4F3A-B99D-4E38-AAB4-341BF0556749}"/>
              </a:ext>
            </a:extLst>
          </p:cNvPr>
          <p:cNvSpPr txBox="1"/>
          <p:nvPr/>
        </p:nvSpPr>
        <p:spPr>
          <a:xfrm>
            <a:off x="6248399" y="3124205"/>
            <a:ext cx="5105400" cy="3052757"/>
          </a:xfrm>
          <a:prstGeom prst="rect">
            <a:avLst/>
          </a:prstGeom>
        </p:spPr>
        <p:txBody>
          <a:bodyPr vert="horz" lIns="91440" tIns="45720" rIns="91440" bIns="45720" rtlCol="0">
            <a:normAutofit/>
          </a:bodyPr>
          <a:lstStyle/>
          <a:p>
            <a:pPr>
              <a:lnSpc>
                <a:spcPct val="90000"/>
              </a:lnSpc>
              <a:spcAft>
                <a:spcPts val="600"/>
              </a:spcAft>
            </a:pPr>
            <a:r>
              <a:rPr lang="en-US" sz="2800" dirty="0" err="1"/>
              <a:t>Een</a:t>
            </a:r>
            <a:r>
              <a:rPr lang="en-US" sz="2800" dirty="0"/>
              <a:t> </a:t>
            </a:r>
            <a:r>
              <a:rPr lang="en-US" sz="2800" dirty="0" err="1"/>
              <a:t>groep</a:t>
            </a:r>
            <a:r>
              <a:rPr lang="en-US" sz="2800" dirty="0"/>
              <a:t> </a:t>
            </a:r>
            <a:r>
              <a:rPr lang="en-US" sz="2800" dirty="0" err="1"/>
              <a:t>mensen</a:t>
            </a:r>
            <a:r>
              <a:rPr lang="en-US" sz="2800" dirty="0"/>
              <a:t> die </a:t>
            </a:r>
            <a:r>
              <a:rPr lang="en-US" sz="2800" dirty="0" err="1"/>
              <a:t>duurzame</a:t>
            </a:r>
            <a:r>
              <a:rPr lang="en-US" sz="2800" dirty="0"/>
              <a:t> </a:t>
            </a:r>
            <a:r>
              <a:rPr lang="en-US" sz="2800" dirty="0" err="1"/>
              <a:t>initiatieven</a:t>
            </a:r>
            <a:r>
              <a:rPr lang="en-US" sz="2800" dirty="0"/>
              <a:t> </a:t>
            </a:r>
            <a:r>
              <a:rPr lang="en-US" sz="2800" dirty="0" err="1"/>
              <a:t>starten</a:t>
            </a:r>
            <a:r>
              <a:rPr lang="en-US" sz="2800" dirty="0"/>
              <a:t>, met </a:t>
            </a:r>
            <a:r>
              <a:rPr lang="en-US" sz="2800" dirty="0" err="1"/>
              <a:t>een</a:t>
            </a:r>
            <a:r>
              <a:rPr lang="en-US" sz="2800" dirty="0"/>
              <a:t> </a:t>
            </a:r>
            <a:r>
              <a:rPr lang="en-US" sz="2800" dirty="0" err="1"/>
              <a:t>maatschappelijk</a:t>
            </a:r>
            <a:r>
              <a:rPr lang="en-US" sz="2800" dirty="0"/>
              <a:t> </a:t>
            </a:r>
            <a:r>
              <a:rPr lang="en-US" sz="2800" dirty="0" err="1"/>
              <a:t>belang</a:t>
            </a:r>
            <a:r>
              <a:rPr lang="en-US" sz="2800" dirty="0"/>
              <a:t>, die </a:t>
            </a:r>
            <a:r>
              <a:rPr lang="en-US" sz="2800" dirty="0" err="1"/>
              <a:t>goed</a:t>
            </a:r>
            <a:r>
              <a:rPr lang="en-US" sz="2800" dirty="0"/>
              <a:t> </a:t>
            </a:r>
            <a:r>
              <a:rPr lang="en-US" sz="2800" dirty="0" err="1"/>
              <a:t>zijn</a:t>
            </a:r>
            <a:r>
              <a:rPr lang="en-US" sz="2800" dirty="0"/>
              <a:t> voor People, Planet en Profit. </a:t>
            </a:r>
          </a:p>
        </p:txBody>
      </p:sp>
    </p:spTree>
    <p:extLst>
      <p:ext uri="{BB962C8B-B14F-4D97-AF65-F5344CB8AC3E}">
        <p14:creationId xmlns:p14="http://schemas.microsoft.com/office/powerpoint/2010/main" val="513938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38ab499-b670-4f5e-83e0-ed6e37934c42@eurprd09">
            <a:extLst>
              <a:ext uri="{FF2B5EF4-FFF2-40B4-BE49-F238E27FC236}">
                <a16:creationId xmlns:a16="http://schemas.microsoft.com/office/drawing/2014/main" id="{7DA76EDA-71F5-4850-9526-596A078D9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552" b="6505"/>
          <a:stretch/>
        </p:blipFill>
        <p:spPr bwMode="auto">
          <a:xfrm>
            <a:off x="5784398" y="564711"/>
            <a:ext cx="4748565" cy="60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ACE66764-863E-4502-AD01-B2E65CCD0A1C}"/>
              </a:ext>
            </a:extLst>
          </p:cNvPr>
          <p:cNvSpPr txBox="1"/>
          <p:nvPr/>
        </p:nvSpPr>
        <p:spPr>
          <a:xfrm>
            <a:off x="638174" y="895350"/>
            <a:ext cx="3800475" cy="584775"/>
          </a:xfrm>
          <a:prstGeom prst="rect">
            <a:avLst/>
          </a:prstGeom>
          <a:noFill/>
        </p:spPr>
        <p:txBody>
          <a:bodyPr wrap="square" rtlCol="0">
            <a:spAutoFit/>
          </a:bodyPr>
          <a:lstStyle/>
          <a:p>
            <a:r>
              <a:rPr lang="nl-NL" sz="3200" b="1" dirty="0"/>
              <a:t>Voorbeelden! </a:t>
            </a:r>
          </a:p>
        </p:txBody>
      </p:sp>
    </p:spTree>
    <p:extLst>
      <p:ext uri="{BB962C8B-B14F-4D97-AF65-F5344CB8AC3E}">
        <p14:creationId xmlns:p14="http://schemas.microsoft.com/office/powerpoint/2010/main" val="41063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0ce95d0-25f9-4cce-af64-34ce3439b39c@eurprd09">
            <a:extLst>
              <a:ext uri="{FF2B5EF4-FFF2-40B4-BE49-F238E27FC236}">
                <a16:creationId xmlns:a16="http://schemas.microsoft.com/office/drawing/2014/main" id="{23FBC54F-3F1D-42BA-8111-63E03ED9C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65" b="37277"/>
          <a:stretch/>
        </p:blipFill>
        <p:spPr bwMode="auto">
          <a:xfrm>
            <a:off x="1671828" y="865046"/>
            <a:ext cx="5852633" cy="4844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703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97488af-8e48-4e5c-9b2c-a1b913f5fffc@eurprd09">
            <a:extLst>
              <a:ext uri="{FF2B5EF4-FFF2-40B4-BE49-F238E27FC236}">
                <a16:creationId xmlns:a16="http://schemas.microsoft.com/office/drawing/2014/main" id="{3EB54408-9EA3-4F71-AB74-6708A6B4F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69" b="5692"/>
          <a:stretch/>
        </p:blipFill>
        <p:spPr bwMode="auto">
          <a:xfrm>
            <a:off x="3931920" y="716209"/>
            <a:ext cx="4182775" cy="5806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65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da6ffc6-ebf0-43a8-a2d9-0b80477e2d12@eurprd09">
            <a:extLst>
              <a:ext uri="{FF2B5EF4-FFF2-40B4-BE49-F238E27FC236}">
                <a16:creationId xmlns:a16="http://schemas.microsoft.com/office/drawing/2014/main" id="{3A7943B4-6F13-4B8A-A91D-A345AAAE13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30" b="9718"/>
          <a:stretch/>
        </p:blipFill>
        <p:spPr bwMode="auto">
          <a:xfrm>
            <a:off x="3251201" y="315631"/>
            <a:ext cx="4464070" cy="64451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716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DEA5757-7376-4966-AC8D-3B052E4D1D6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677545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24C80D9-C0C7-473A-A7BA-48C7EB4315D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364889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30F624-8FFF-404A-978A-06F57F3971E0}"/>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6000" kern="1200" dirty="0">
                <a:solidFill>
                  <a:schemeClr val="tx1"/>
                </a:solidFill>
                <a:latin typeface="+mj-lt"/>
                <a:ea typeface="+mj-ea"/>
                <a:cs typeface="+mj-cs"/>
              </a:rPr>
              <a:t>Programma voor </a:t>
            </a:r>
            <a:r>
              <a:rPr lang="en-US" sz="6000" kern="1200" dirty="0" err="1">
                <a:solidFill>
                  <a:schemeClr val="tx1"/>
                </a:solidFill>
                <a:latin typeface="+mj-lt"/>
                <a:ea typeface="+mj-ea"/>
                <a:cs typeface="+mj-cs"/>
              </a:rPr>
              <a:t>vandaag</a:t>
            </a:r>
            <a:endParaRPr lang="en-US" sz="6000" kern="1200" dirty="0">
              <a:solidFill>
                <a:schemeClr val="tx1"/>
              </a:solidFill>
              <a:latin typeface="+mj-lt"/>
              <a:ea typeface="+mj-ea"/>
              <a:cs typeface="+mj-cs"/>
            </a:endParaRPr>
          </a:p>
        </p:txBody>
      </p:sp>
      <p:sp>
        <p:nvSpPr>
          <p:cNvPr id="9" name="Freeform: Shape 8">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Block Arc 12">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Shape 14">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7" name="Straight Connector 16">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Arc 20">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80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F88BB-861A-4700-9701-A9DAE704DBC9}"/>
              </a:ext>
            </a:extLst>
          </p:cNvPr>
          <p:cNvSpPr>
            <a:spLocks noGrp="1"/>
          </p:cNvSpPr>
          <p:nvPr>
            <p:ph type="title"/>
          </p:nvPr>
        </p:nvSpPr>
        <p:spPr/>
        <p:txBody>
          <a:bodyPr/>
          <a:lstStyle/>
          <a:p>
            <a:r>
              <a:rPr lang="nl-NL" sz="6000" dirty="0"/>
              <a:t>2. </a:t>
            </a:r>
            <a:r>
              <a:rPr lang="nl-NL" dirty="0"/>
              <a:t>Jullie</a:t>
            </a:r>
            <a:r>
              <a:rPr lang="nl-NL" sz="6000" dirty="0"/>
              <a:t> opdrachten</a:t>
            </a:r>
            <a:endParaRPr lang="nl-NL" dirty="0"/>
          </a:p>
        </p:txBody>
      </p:sp>
      <p:sp>
        <p:nvSpPr>
          <p:cNvPr id="3" name="Tijdelijke aanduiding voor tekst 2">
            <a:extLst>
              <a:ext uri="{FF2B5EF4-FFF2-40B4-BE49-F238E27FC236}">
                <a16:creationId xmlns:a16="http://schemas.microsoft.com/office/drawing/2014/main" id="{C8280398-6E7A-4DF9-B0F2-74629B061B53}"/>
              </a:ext>
            </a:extLst>
          </p:cNvPr>
          <p:cNvSpPr>
            <a:spLocks noGrp="1"/>
          </p:cNvSpPr>
          <p:nvPr>
            <p:ph type="body" idx="1"/>
          </p:nvPr>
        </p:nvSpPr>
        <p:spPr/>
        <p:txBody>
          <a:bodyPr/>
          <a:lstStyle/>
          <a:p>
            <a:r>
              <a:rPr lang="nl-NL" dirty="0"/>
              <a:t>Informatie over de opdrachten voor deze periode waar jullie in groepen mee aan de slag gaan</a:t>
            </a:r>
          </a:p>
        </p:txBody>
      </p:sp>
    </p:spTree>
    <p:extLst>
      <p:ext uri="{BB962C8B-B14F-4D97-AF65-F5344CB8AC3E}">
        <p14:creationId xmlns:p14="http://schemas.microsoft.com/office/powerpoint/2010/main" val="408431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D8DB758-24EF-4787-BD97-29D7B818B529}"/>
              </a:ext>
            </a:extLst>
          </p:cNvPr>
          <p:cNvSpPr txBox="1"/>
          <p:nvPr/>
        </p:nvSpPr>
        <p:spPr>
          <a:xfrm>
            <a:off x="904875" y="5918200"/>
            <a:ext cx="10382250" cy="369332"/>
          </a:xfrm>
          <a:prstGeom prst="rect">
            <a:avLst/>
          </a:prstGeom>
          <a:noFill/>
        </p:spPr>
        <p:txBody>
          <a:bodyPr wrap="square" rtlCol="0">
            <a:spAutoFit/>
          </a:bodyPr>
          <a:lstStyle/>
          <a:p>
            <a:r>
              <a:rPr lang="nl-NL" dirty="0">
                <a:solidFill>
                  <a:schemeClr val="accent4"/>
                </a:solidFill>
              </a:rPr>
              <a:t>3. De opdrachten op papier: zie ook Teams!  </a:t>
            </a:r>
          </a:p>
        </p:txBody>
      </p:sp>
      <p:sp>
        <p:nvSpPr>
          <p:cNvPr id="4" name="Tekstvak 3">
            <a:extLst>
              <a:ext uri="{FF2B5EF4-FFF2-40B4-BE49-F238E27FC236}">
                <a16:creationId xmlns:a16="http://schemas.microsoft.com/office/drawing/2014/main" id="{75DE0518-92A2-471C-824B-5669F1B73D85}"/>
              </a:ext>
            </a:extLst>
          </p:cNvPr>
          <p:cNvSpPr txBox="1"/>
          <p:nvPr/>
        </p:nvSpPr>
        <p:spPr>
          <a:xfrm>
            <a:off x="914400" y="844034"/>
            <a:ext cx="6096000" cy="369332"/>
          </a:xfrm>
          <a:prstGeom prst="rect">
            <a:avLst/>
          </a:prstGeom>
          <a:noFill/>
        </p:spPr>
        <p:txBody>
          <a:bodyPr wrap="square">
            <a:spAutoFit/>
          </a:bodyPr>
          <a:lstStyle/>
          <a:p>
            <a:r>
              <a:rPr lang="nl-NL" dirty="0">
                <a:solidFill>
                  <a:schemeClr val="accent4"/>
                </a:solidFill>
              </a:rPr>
              <a:t>1. Introductie van de opdrachten: filmpje</a:t>
            </a:r>
          </a:p>
        </p:txBody>
      </p:sp>
      <p:sp>
        <p:nvSpPr>
          <p:cNvPr id="6" name="Tekstvak 5">
            <a:extLst>
              <a:ext uri="{FF2B5EF4-FFF2-40B4-BE49-F238E27FC236}">
                <a16:creationId xmlns:a16="http://schemas.microsoft.com/office/drawing/2014/main" id="{45F116F3-0FE1-436D-8013-58CEE40562F2}"/>
              </a:ext>
            </a:extLst>
          </p:cNvPr>
          <p:cNvSpPr txBox="1"/>
          <p:nvPr/>
        </p:nvSpPr>
        <p:spPr>
          <a:xfrm>
            <a:off x="914400" y="1613304"/>
            <a:ext cx="10487025" cy="4304896"/>
          </a:xfrm>
          <a:prstGeom prst="rect">
            <a:avLst/>
          </a:prstGeom>
          <a:noFill/>
        </p:spPr>
        <p:txBody>
          <a:bodyPr wrap="square">
            <a:spAutoFit/>
          </a:bodyPr>
          <a:lstStyle/>
          <a:p>
            <a:r>
              <a:rPr lang="nl-NL" dirty="0">
                <a:solidFill>
                  <a:schemeClr val="accent4"/>
                </a:solidFill>
              </a:rPr>
              <a:t>2. De opdrachtgevers: filmpjes</a:t>
            </a:r>
          </a:p>
          <a:p>
            <a:endParaRPr lang="nl-NL" dirty="0"/>
          </a:p>
          <a:p>
            <a:pPr>
              <a:lnSpc>
                <a:spcPct val="107000"/>
              </a:lnSpc>
              <a:spcAft>
                <a:spcPts val="800"/>
              </a:spcAft>
            </a:pPr>
            <a:r>
              <a:rPr lang="nl-NL" sz="1100" dirty="0" err="1">
                <a:effectLst/>
                <a:latin typeface="Calibri" panose="020F0502020204030204" pitchFamily="34" charset="0"/>
                <a:ea typeface="Calibri" panose="020F0502020204030204" pitchFamily="34" charset="0"/>
                <a:cs typeface="Times New Roman" panose="02020603050405020304" pitchFamily="18" charset="0"/>
              </a:rPr>
              <a:t>Un</a:t>
            </a:r>
            <a:r>
              <a:rPr lang="nl-NL" sz="1100" dirty="0">
                <a:effectLst/>
                <a:latin typeface="Calibri" panose="020F0502020204030204" pitchFamily="34" charset="0"/>
                <a:ea typeface="Calibri" panose="020F0502020204030204" pitchFamily="34" charset="0"/>
                <a:cs typeface="Times New Roman" panose="02020603050405020304" pitchFamily="18" charset="0"/>
              </a:rPr>
              <a:t> Bietje Groen</a:t>
            </a:r>
          </a:p>
          <a:p>
            <a:pPr>
              <a:lnSpc>
                <a:spcPct val="107000"/>
              </a:lnSpc>
              <a:spcAft>
                <a:spcPts val="800"/>
              </a:spcAft>
            </a:pPr>
            <a:r>
              <a:rPr lang="nl-NL" sz="1100" u="sng" dirty="0">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https://www.youtube.com/watch?fbclid=IwAR1jDDnyKW9_e4I1hTQMsQlytXoET1YDLhHrg82AmgFSseddawCRFecGMc0&amp;v=_tQfHAUAc6M&amp;feature=youtu.be</a:t>
            </a: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Waterschap de Dommel</a:t>
            </a:r>
          </a:p>
          <a:p>
            <a:pPr>
              <a:lnSpc>
                <a:spcPct val="107000"/>
              </a:lnSpc>
              <a:spcAft>
                <a:spcPts val="800"/>
              </a:spcAft>
            </a:pPr>
            <a:r>
              <a:rPr lang="nl-NL" sz="1100" u="sng" dirty="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https://www.youtube.com/watch?v=LR-QeTQ6Cf0</a:t>
            </a: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Bank15</a:t>
            </a:r>
          </a:p>
          <a:p>
            <a:pPr>
              <a:lnSpc>
                <a:spcPct val="107000"/>
              </a:lnSpc>
              <a:spcAft>
                <a:spcPts val="800"/>
              </a:spcAft>
            </a:pPr>
            <a:r>
              <a:rPr lang="nl-NL" sz="1100" u="sng"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https://www.youtube.com/watch?v=HXWKv9XQhSU</a:t>
            </a: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dirty="0" err="1">
                <a:effectLst/>
                <a:latin typeface="Calibri" panose="020F0502020204030204" pitchFamily="34" charset="0"/>
                <a:ea typeface="Calibri" panose="020F0502020204030204" pitchFamily="34" charset="0"/>
                <a:cs typeface="Times New Roman" panose="02020603050405020304" pitchFamily="18" charset="0"/>
              </a:rPr>
              <a:t>Midpoint</a:t>
            </a:r>
            <a:r>
              <a:rPr lang="nl-NL" sz="1100" dirty="0">
                <a:effectLst/>
                <a:latin typeface="Calibri" panose="020F0502020204030204" pitchFamily="34" charset="0"/>
                <a:ea typeface="Calibri" panose="020F0502020204030204" pitchFamily="34" charset="0"/>
                <a:cs typeface="Times New Roman" panose="02020603050405020304" pitchFamily="18" charset="0"/>
              </a:rPr>
              <a:t> Brabant</a:t>
            </a:r>
          </a:p>
          <a:p>
            <a:pPr>
              <a:lnSpc>
                <a:spcPct val="107000"/>
              </a:lnSpc>
              <a:spcAft>
                <a:spcPts val="800"/>
              </a:spcAft>
            </a:pPr>
            <a:r>
              <a:rPr lang="nl-NL" sz="1000" u="sng" dirty="0">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https://www.youtube.com/watch?v=3g1DP9u808k&amp;feature=emb_logo</a:t>
            </a:r>
            <a:r>
              <a:rPr lang="nl-NL" sz="10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a:p>
            <a:r>
              <a:rPr lang="nl-NL" dirty="0"/>
              <a:t> </a:t>
            </a:r>
          </a:p>
        </p:txBody>
      </p:sp>
      <p:sp>
        <p:nvSpPr>
          <p:cNvPr id="8" name="Tekstvak 7">
            <a:extLst>
              <a:ext uri="{FF2B5EF4-FFF2-40B4-BE49-F238E27FC236}">
                <a16:creationId xmlns:a16="http://schemas.microsoft.com/office/drawing/2014/main" id="{B5B15ED0-21D7-4BD8-96BA-5D7D381F4E0E}"/>
              </a:ext>
            </a:extLst>
          </p:cNvPr>
          <p:cNvSpPr txBox="1"/>
          <p:nvPr/>
        </p:nvSpPr>
        <p:spPr>
          <a:xfrm>
            <a:off x="5305425" y="844034"/>
            <a:ext cx="6096000" cy="369332"/>
          </a:xfrm>
          <a:prstGeom prst="rect">
            <a:avLst/>
          </a:prstGeom>
          <a:noFill/>
        </p:spPr>
        <p:txBody>
          <a:bodyPr wrap="square">
            <a:spAutoFit/>
          </a:bodyPr>
          <a:lstStyle/>
          <a:p>
            <a:r>
              <a:rPr lang="nl-NL" dirty="0">
                <a:hlinkClick r:id="rId6">
                  <a:extLst>
                    <a:ext uri="{A12FA001-AC4F-418D-AE19-62706E023703}">
                      <ahyp:hlinkClr xmlns:ahyp="http://schemas.microsoft.com/office/drawing/2018/hyperlinkcolor" val="tx"/>
                    </a:ext>
                  </a:extLst>
                </a:hlinkClick>
              </a:rPr>
              <a:t>https://www.youtube.com/watch?v=C11DIrDsmjA</a:t>
            </a:r>
            <a:r>
              <a:rPr lang="nl-NL" dirty="0"/>
              <a:t> </a:t>
            </a:r>
          </a:p>
        </p:txBody>
      </p:sp>
    </p:spTree>
    <p:extLst>
      <p:ext uri="{BB962C8B-B14F-4D97-AF65-F5344CB8AC3E}">
        <p14:creationId xmlns:p14="http://schemas.microsoft.com/office/powerpoint/2010/main" val="200571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DA63521-F81D-453F-B1CB-7B531F0E4582}"/>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43467" y="673995"/>
            <a:ext cx="4824998" cy="2187912"/>
          </a:xfrm>
          <a:prstGeom prst="rect">
            <a:avLst/>
          </a:prstGeom>
          <a:noFill/>
        </p:spPr>
      </p:pic>
      <p:cxnSp>
        <p:nvCxnSpPr>
          <p:cNvPr id="29" name="Straight Connector 10">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Afbeelding 3" descr="Onias Landveld – Schrijft, spreekt, dicht en inspireert">
            <a:extLst>
              <a:ext uri="{FF2B5EF4-FFF2-40B4-BE49-F238E27FC236}">
                <a16:creationId xmlns:a16="http://schemas.microsoft.com/office/drawing/2014/main" id="{70763BEC-3280-4871-ABEC-ADD9E0609066}"/>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710430" y="624312"/>
            <a:ext cx="2851207" cy="2262863"/>
          </a:xfrm>
          <a:prstGeom prst="rect">
            <a:avLst/>
          </a:prstGeom>
          <a:noFill/>
        </p:spPr>
      </p:pic>
      <p:cxnSp>
        <p:nvCxnSpPr>
          <p:cNvPr id="30" name="Straight Connector 12">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14">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6">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8">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20">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3034D924-895F-4429-A152-D0B6033611C5}"/>
              </a:ext>
            </a:extLst>
          </p:cNvPr>
          <p:cNvPicPr>
            <a:picLocks noChangeAspect="1"/>
          </p:cNvPicPr>
          <p:nvPr/>
        </p:nvPicPr>
        <p:blipFill>
          <a:blip r:embed="rId4"/>
          <a:stretch>
            <a:fillRect/>
          </a:stretch>
        </p:blipFill>
        <p:spPr>
          <a:xfrm>
            <a:off x="992366" y="4315866"/>
            <a:ext cx="1936409" cy="1947475"/>
          </a:xfrm>
          <a:prstGeom prst="rect">
            <a:avLst/>
          </a:prstGeom>
        </p:spPr>
      </p:pic>
      <p:pic>
        <p:nvPicPr>
          <p:cNvPr id="2" name="Afbeelding 1">
            <a:extLst>
              <a:ext uri="{FF2B5EF4-FFF2-40B4-BE49-F238E27FC236}">
                <a16:creationId xmlns:a16="http://schemas.microsoft.com/office/drawing/2014/main" id="{A3BF1B98-9A57-484A-942D-78DE261D37AA}"/>
              </a:ext>
            </a:extLst>
          </p:cNvPr>
          <p:cNvPicPr/>
          <p:nvPr/>
        </p:nvPicPr>
        <p:blipFill>
          <a:blip r:embed="rId5"/>
          <a:stretch>
            <a:fillRect/>
          </a:stretch>
        </p:blipFill>
        <p:spPr>
          <a:xfrm>
            <a:off x="4687265" y="3504142"/>
            <a:ext cx="2759199" cy="275919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Afbeelding 2">
            <a:extLst>
              <a:ext uri="{FF2B5EF4-FFF2-40B4-BE49-F238E27FC236}">
                <a16:creationId xmlns:a16="http://schemas.microsoft.com/office/drawing/2014/main" id="{0D04D823-2A0F-49C4-93FD-4C27644F42EE}"/>
              </a:ext>
            </a:extLst>
          </p:cNvPr>
          <p:cNvPicPr/>
          <p:nvPr/>
        </p:nvPicPr>
        <p:blipFill>
          <a:blip r:embed="rId6"/>
          <a:stretch>
            <a:fillRect/>
          </a:stretch>
        </p:blipFill>
        <p:spPr>
          <a:xfrm>
            <a:off x="9259403" y="4315866"/>
            <a:ext cx="1903790" cy="19037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7590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EEE30922-83AF-4312-88CF-7EBAF089463A}"/>
              </a:ext>
            </a:extLst>
          </p:cNvPr>
          <p:cNvGraphicFramePr>
            <a:graphicFrameLocks noGrp="1"/>
          </p:cNvGraphicFramePr>
          <p:nvPr>
            <p:extLst>
              <p:ext uri="{D42A27DB-BD31-4B8C-83A1-F6EECF244321}">
                <p14:modId xmlns:p14="http://schemas.microsoft.com/office/powerpoint/2010/main" val="1074974207"/>
              </p:ext>
            </p:extLst>
          </p:nvPr>
        </p:nvGraphicFramePr>
        <p:xfrm>
          <a:off x="408940" y="372904"/>
          <a:ext cx="4624705" cy="5765804"/>
        </p:xfrm>
        <a:graphic>
          <a:graphicData uri="http://schemas.openxmlformats.org/drawingml/2006/table">
            <a:tbl>
              <a:tblPr firstRow="1" firstCol="1" bandRow="1">
                <a:tableStyleId>{5C22544A-7EE6-4342-B048-85BDC9FD1C3A}</a:tableStyleId>
              </a:tblPr>
              <a:tblGrid>
                <a:gridCol w="2648157">
                  <a:extLst>
                    <a:ext uri="{9D8B030D-6E8A-4147-A177-3AD203B41FA5}">
                      <a16:colId xmlns:a16="http://schemas.microsoft.com/office/drawing/2014/main" val="1187784202"/>
                    </a:ext>
                  </a:extLst>
                </a:gridCol>
                <a:gridCol w="1976548">
                  <a:extLst>
                    <a:ext uri="{9D8B030D-6E8A-4147-A177-3AD203B41FA5}">
                      <a16:colId xmlns:a16="http://schemas.microsoft.com/office/drawing/2014/main" val="579555813"/>
                    </a:ext>
                  </a:extLst>
                </a:gridCol>
              </a:tblGrid>
              <a:tr h="0">
                <a:tc>
                  <a:txBody>
                    <a:bodyPr/>
                    <a:lstStyle/>
                    <a:p>
                      <a:pPr>
                        <a:lnSpc>
                          <a:spcPct val="107000"/>
                        </a:lnSpc>
                        <a:spcBef>
                          <a:spcPts val="1200"/>
                        </a:spcBef>
                        <a:tabLst>
                          <a:tab pos="4630420" algn="r"/>
                        </a:tabLst>
                      </a:pPr>
                      <a:r>
                        <a:rPr lang="nl-NL" sz="1800" kern="0">
                          <a:effectLst/>
                        </a:rPr>
                        <a:t>1. BANK15, herbestemming gebouw	</a:t>
                      </a:r>
                      <a:endParaRPr lang="nl-NL" sz="18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nSpc>
                          <a:spcPct val="107000"/>
                        </a:lnSpc>
                        <a:spcBef>
                          <a:spcPts val="1200"/>
                        </a:spcBef>
                        <a:tabLst>
                          <a:tab pos="4630420" algn="r"/>
                        </a:tabLst>
                      </a:pPr>
                      <a:r>
                        <a:rPr lang="nl-NL" sz="2000" kern="0">
                          <a:effectLst/>
                        </a:rPr>
                        <a:t>Groep 1</a:t>
                      </a:r>
                      <a:endParaRPr lang="nl-NL" sz="1800" kern="0">
                        <a:effectLst/>
                      </a:endParaRPr>
                    </a:p>
                    <a:p>
                      <a:pPr>
                        <a:lnSpc>
                          <a:spcPct val="107000"/>
                        </a:lnSpc>
                        <a:spcAft>
                          <a:spcPts val="800"/>
                        </a:spcAft>
                      </a:pPr>
                      <a:r>
                        <a:rPr lang="nl-NL" sz="1800">
                          <a:effectLst/>
                        </a:rPr>
                        <a:t> </a:t>
                      </a:r>
                    </a:p>
                    <a:p>
                      <a:pPr>
                        <a:lnSpc>
                          <a:spcPct val="107000"/>
                        </a:lnSpc>
                        <a:spcAft>
                          <a:spcPts val="800"/>
                        </a:spcAft>
                      </a:pPr>
                      <a:r>
                        <a:rPr lang="nl-NL" sz="2000">
                          <a:effectLst/>
                        </a:rPr>
                        <a:t> </a:t>
                      </a:r>
                      <a:endParaRPr lang="nl-NL" sz="1800">
                        <a:effectLst/>
                      </a:endParaRPr>
                    </a:p>
                    <a:p>
                      <a:pPr>
                        <a:lnSpc>
                          <a:spcPct val="107000"/>
                        </a:lnSpc>
                        <a:spcAft>
                          <a:spcPts val="800"/>
                        </a:spcAft>
                      </a:pPr>
                      <a:r>
                        <a:rPr lang="nl-NL" sz="2000">
                          <a:effectLst/>
                        </a:rPr>
                        <a:t>Groep 2</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7424544"/>
                  </a:ext>
                </a:extLst>
              </a:tr>
              <a:tr h="0">
                <a:tc>
                  <a:txBody>
                    <a:bodyPr/>
                    <a:lstStyle/>
                    <a:p>
                      <a:pPr>
                        <a:lnSpc>
                          <a:spcPct val="107000"/>
                        </a:lnSpc>
                        <a:spcAft>
                          <a:spcPts val="800"/>
                        </a:spcAft>
                      </a:pPr>
                      <a:r>
                        <a:rPr lang="nl-NL" sz="1800">
                          <a:effectLst/>
                        </a:rPr>
                        <a:t>Opdracht: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2717619107"/>
                  </a:ext>
                </a:extLst>
              </a:tr>
              <a:tr h="0">
                <a:tc>
                  <a:txBody>
                    <a:bodyPr/>
                    <a:lstStyle/>
                    <a:p>
                      <a:pPr>
                        <a:lnSpc>
                          <a:spcPct val="107000"/>
                        </a:lnSpc>
                        <a:spcAft>
                          <a:spcPts val="800"/>
                        </a:spcAft>
                      </a:pPr>
                      <a:r>
                        <a:rPr lang="nl-NL" sz="1800" dirty="0">
                          <a:effectLst/>
                        </a:rPr>
                        <a:t>Jullie werven en activeren een community die betrokken wordt bij de (maatschappelijke) herbestemming van een leegstaand politiebureau.</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3298639117"/>
                  </a:ext>
                </a:extLst>
              </a:tr>
              <a:tr h="0">
                <a:tc>
                  <a:txBody>
                    <a:bodyPr/>
                    <a:lstStyle/>
                    <a:p>
                      <a:pPr>
                        <a:lnSpc>
                          <a:spcPct val="107000"/>
                        </a:lnSpc>
                        <a:spcAft>
                          <a:spcPts val="800"/>
                        </a:spcAft>
                      </a:pPr>
                      <a:r>
                        <a:rPr lang="nl-NL" sz="18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3393009186"/>
                  </a:ext>
                </a:extLst>
              </a:tr>
              <a:tr h="0">
                <a:tc>
                  <a:txBody>
                    <a:bodyPr/>
                    <a:lstStyle/>
                    <a:p>
                      <a:pPr>
                        <a:lnSpc>
                          <a:spcPct val="107000"/>
                        </a:lnSpc>
                        <a:spcBef>
                          <a:spcPts val="1200"/>
                        </a:spcBef>
                      </a:pPr>
                      <a:r>
                        <a:rPr lang="nl-NL" sz="1800" kern="0" dirty="0">
                          <a:effectLst/>
                        </a:rPr>
                        <a:t>2. </a:t>
                      </a:r>
                      <a:r>
                        <a:rPr lang="nl-NL" sz="1800" kern="0" dirty="0" err="1">
                          <a:effectLst/>
                        </a:rPr>
                        <a:t>Midpoint</a:t>
                      </a:r>
                      <a:r>
                        <a:rPr lang="nl-NL" sz="1800" kern="0" dirty="0">
                          <a:effectLst/>
                        </a:rPr>
                        <a:t> Brabant, circulaire bouw </a:t>
                      </a:r>
                      <a:endParaRPr lang="nl-NL"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nSpc>
                          <a:spcPct val="107000"/>
                        </a:lnSpc>
                        <a:spcBef>
                          <a:spcPts val="1200"/>
                        </a:spcBef>
                      </a:pPr>
                      <a:r>
                        <a:rPr lang="nl-NL" sz="2000" kern="0" dirty="0">
                          <a:solidFill>
                            <a:schemeClr val="bg1"/>
                          </a:solidFill>
                          <a:effectLst/>
                        </a:rPr>
                        <a:t>Groep 3</a:t>
                      </a:r>
                      <a:endParaRPr lang="nl-NL" sz="1800" kern="0" dirty="0">
                        <a:solidFill>
                          <a:schemeClr val="bg1"/>
                        </a:solidFill>
                        <a:effectLst/>
                      </a:endParaRPr>
                    </a:p>
                    <a:p>
                      <a:pPr>
                        <a:lnSpc>
                          <a:spcPct val="107000"/>
                        </a:lnSpc>
                        <a:spcAft>
                          <a:spcPts val="800"/>
                        </a:spcAft>
                      </a:pPr>
                      <a:r>
                        <a:rPr lang="nl-NL" sz="2000" dirty="0">
                          <a:solidFill>
                            <a:schemeClr val="bg1"/>
                          </a:solidFill>
                          <a:effectLst/>
                        </a:rPr>
                        <a:t> </a:t>
                      </a:r>
                      <a:endParaRPr lang="nl-NL" sz="1800" dirty="0">
                        <a:solidFill>
                          <a:schemeClr val="bg1"/>
                        </a:solidFill>
                        <a:effectLst/>
                      </a:endParaRPr>
                    </a:p>
                    <a:p>
                      <a:pPr>
                        <a:lnSpc>
                          <a:spcPct val="107000"/>
                        </a:lnSpc>
                        <a:spcAft>
                          <a:spcPts val="800"/>
                        </a:spcAft>
                      </a:pPr>
                      <a:r>
                        <a:rPr lang="nl-NL" sz="2000" dirty="0">
                          <a:solidFill>
                            <a:schemeClr val="bg1"/>
                          </a:solidFill>
                          <a:effectLst/>
                        </a:rPr>
                        <a:t> </a:t>
                      </a:r>
                      <a:endParaRPr lang="nl-NL" sz="1800" dirty="0">
                        <a:solidFill>
                          <a:schemeClr val="bg1"/>
                        </a:solidFill>
                        <a:effectLst/>
                      </a:endParaRPr>
                    </a:p>
                    <a:p>
                      <a:pPr>
                        <a:lnSpc>
                          <a:spcPct val="107000"/>
                        </a:lnSpc>
                        <a:spcAft>
                          <a:spcPts val="800"/>
                        </a:spcAft>
                      </a:pPr>
                      <a:r>
                        <a:rPr lang="nl-NL" sz="2000" dirty="0">
                          <a:solidFill>
                            <a:schemeClr val="bg1"/>
                          </a:solidFill>
                          <a:effectLst/>
                        </a:rPr>
                        <a:t>Groep 4</a:t>
                      </a:r>
                      <a:endParaRPr lang="nl-NL"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69681804"/>
                  </a:ext>
                </a:extLst>
              </a:tr>
              <a:tr h="0">
                <a:tc>
                  <a:txBody>
                    <a:bodyPr/>
                    <a:lstStyle/>
                    <a:p>
                      <a:pPr>
                        <a:lnSpc>
                          <a:spcPct val="107000"/>
                        </a:lnSpc>
                        <a:spcAft>
                          <a:spcPts val="800"/>
                        </a:spcAft>
                      </a:pPr>
                      <a:r>
                        <a:rPr lang="en-GB" sz="1800" dirty="0">
                          <a:effectLst/>
                        </a:rPr>
                        <a:t>Opdracht: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2522825014"/>
                  </a:ext>
                </a:extLst>
              </a:tr>
              <a:tr h="0">
                <a:tc>
                  <a:txBody>
                    <a:bodyPr/>
                    <a:lstStyle/>
                    <a:p>
                      <a:pPr>
                        <a:lnSpc>
                          <a:spcPct val="107000"/>
                        </a:lnSpc>
                        <a:spcAft>
                          <a:spcPts val="800"/>
                        </a:spcAft>
                      </a:pPr>
                      <a:r>
                        <a:rPr lang="nl-NL" sz="1800">
                          <a:effectLst/>
                        </a:rPr>
                        <a:t>Jullie onderzoeken, verzamelen en activeren een community die betrokken wordt bij de community Up New bound Brabant.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3271690289"/>
                  </a:ext>
                </a:extLst>
              </a:tr>
              <a:tr h="0">
                <a:tc>
                  <a:txBody>
                    <a:bodyPr/>
                    <a:lstStyle/>
                    <a:p>
                      <a:pPr>
                        <a:lnSpc>
                          <a:spcPct val="107000"/>
                        </a:lnSpc>
                        <a:spcAft>
                          <a:spcPts val="800"/>
                        </a:spcAft>
                      </a:pPr>
                      <a:r>
                        <a:rPr lang="nl-NL" sz="1800" dirty="0">
                          <a:effectLst/>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2902082934"/>
                  </a:ext>
                </a:extLst>
              </a:tr>
            </a:tbl>
          </a:graphicData>
        </a:graphic>
      </p:graphicFrame>
      <p:graphicFrame>
        <p:nvGraphicFramePr>
          <p:cNvPr id="3" name="Tabel 2">
            <a:extLst>
              <a:ext uri="{FF2B5EF4-FFF2-40B4-BE49-F238E27FC236}">
                <a16:creationId xmlns:a16="http://schemas.microsoft.com/office/drawing/2014/main" id="{A34833FB-7375-461D-851B-06CC97D230B0}"/>
              </a:ext>
            </a:extLst>
          </p:cNvPr>
          <p:cNvGraphicFramePr>
            <a:graphicFrameLocks noGrp="1"/>
          </p:cNvGraphicFramePr>
          <p:nvPr>
            <p:extLst>
              <p:ext uri="{D42A27DB-BD31-4B8C-83A1-F6EECF244321}">
                <p14:modId xmlns:p14="http://schemas.microsoft.com/office/powerpoint/2010/main" val="2228300484"/>
              </p:ext>
            </p:extLst>
          </p:nvPr>
        </p:nvGraphicFramePr>
        <p:xfrm>
          <a:off x="5677534" y="419352"/>
          <a:ext cx="5981065" cy="4636011"/>
        </p:xfrm>
        <a:graphic>
          <a:graphicData uri="http://schemas.openxmlformats.org/drawingml/2006/table">
            <a:tbl>
              <a:tblPr firstRow="1" firstCol="1" bandRow="1">
                <a:tableStyleId>{5C22544A-7EE6-4342-B048-85BDC9FD1C3A}</a:tableStyleId>
              </a:tblPr>
              <a:tblGrid>
                <a:gridCol w="4266566">
                  <a:extLst>
                    <a:ext uri="{9D8B030D-6E8A-4147-A177-3AD203B41FA5}">
                      <a16:colId xmlns:a16="http://schemas.microsoft.com/office/drawing/2014/main" val="1798839568"/>
                    </a:ext>
                  </a:extLst>
                </a:gridCol>
                <a:gridCol w="1714499">
                  <a:extLst>
                    <a:ext uri="{9D8B030D-6E8A-4147-A177-3AD203B41FA5}">
                      <a16:colId xmlns:a16="http://schemas.microsoft.com/office/drawing/2014/main" val="3991610917"/>
                    </a:ext>
                  </a:extLst>
                </a:gridCol>
              </a:tblGrid>
              <a:tr h="0">
                <a:tc>
                  <a:txBody>
                    <a:bodyPr/>
                    <a:lstStyle/>
                    <a:p>
                      <a:pPr>
                        <a:lnSpc>
                          <a:spcPct val="107000"/>
                        </a:lnSpc>
                        <a:spcBef>
                          <a:spcPts val="1200"/>
                        </a:spcBef>
                      </a:pPr>
                      <a:r>
                        <a:rPr lang="nl-NL" sz="1800" kern="0">
                          <a:effectLst/>
                        </a:rPr>
                        <a:t>3. Righter Educatie; betrekken bewoners bij leefbaarheid ism Waterschap </a:t>
                      </a:r>
                      <a:endParaRPr lang="nl-NL" sz="18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1200"/>
                        </a:spcBef>
                      </a:pPr>
                      <a:r>
                        <a:rPr lang="nl-NL" sz="2000" kern="0">
                          <a:effectLst/>
                        </a:rPr>
                        <a:t> </a:t>
                      </a:r>
                      <a:endParaRPr lang="nl-NL" sz="18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867396"/>
                  </a:ext>
                </a:extLst>
              </a:tr>
              <a:tr h="0">
                <a:tc>
                  <a:txBody>
                    <a:bodyPr/>
                    <a:lstStyle/>
                    <a:p>
                      <a:pPr>
                        <a:lnSpc>
                          <a:spcPct val="107000"/>
                        </a:lnSpc>
                        <a:spcAft>
                          <a:spcPts val="800"/>
                        </a:spcAft>
                      </a:pPr>
                      <a:r>
                        <a:rPr lang="nl-NL" sz="1800">
                          <a:effectLst/>
                        </a:rPr>
                        <a:t>Opdracht: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20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2646416"/>
                  </a:ext>
                </a:extLst>
              </a:tr>
              <a:tr h="0">
                <a:tc>
                  <a:txBody>
                    <a:bodyPr/>
                    <a:lstStyle/>
                    <a:p>
                      <a:pPr>
                        <a:lnSpc>
                          <a:spcPct val="107000"/>
                        </a:lnSpc>
                        <a:spcAft>
                          <a:spcPts val="800"/>
                        </a:spcAft>
                      </a:pPr>
                      <a:r>
                        <a:rPr lang="nl-NL" sz="1800" dirty="0">
                          <a:effectLst/>
                        </a:rPr>
                        <a:t>Jullie onderzoeken, verzamelen en activeren een specifieke doelgroep die zich bezig gaat houden met een opdracht van het Waterschap: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20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2494571"/>
                  </a:ext>
                </a:extLst>
              </a:tr>
              <a:tr h="0">
                <a:tc>
                  <a:txBody>
                    <a:bodyPr/>
                    <a:lstStyle/>
                    <a:p>
                      <a:pPr>
                        <a:lnSpc>
                          <a:spcPct val="107000"/>
                        </a:lnSpc>
                        <a:spcAft>
                          <a:spcPts val="800"/>
                        </a:spcAft>
                      </a:pPr>
                      <a:r>
                        <a:rPr lang="nl-NL" sz="1800" dirty="0">
                          <a:effectLst/>
                        </a:rPr>
                        <a:t>Hoe kunnen we artsen en apothekers helpen met het voorschrijven van ‘een gezonde leefstijl’?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2000">
                          <a:effectLst/>
                        </a:rPr>
                        <a:t>Groep 5</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4592133"/>
                  </a:ext>
                </a:extLst>
              </a:tr>
              <a:tr h="0">
                <a:tc>
                  <a:txBody>
                    <a:bodyPr/>
                    <a:lstStyle/>
                    <a:p>
                      <a:pPr>
                        <a:lnSpc>
                          <a:spcPct val="107000"/>
                        </a:lnSpc>
                        <a:spcAft>
                          <a:spcPts val="800"/>
                        </a:spcAft>
                      </a:pPr>
                      <a:r>
                        <a:rPr lang="nl-NL" sz="1800" dirty="0">
                          <a:effectLst/>
                        </a:rPr>
                        <a:t>Hoe kunnen we het medicijngebruik onder senioren verminderen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2000">
                          <a:effectLst/>
                        </a:rPr>
                        <a:t>Groep 6</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5197043"/>
                  </a:ext>
                </a:extLst>
              </a:tr>
              <a:tr h="0">
                <a:tc>
                  <a:txBody>
                    <a:bodyPr/>
                    <a:lstStyle/>
                    <a:p>
                      <a:pPr>
                        <a:lnSpc>
                          <a:spcPct val="107000"/>
                        </a:lnSpc>
                        <a:spcAft>
                          <a:spcPts val="800"/>
                        </a:spcAft>
                      </a:pPr>
                      <a:r>
                        <a:rPr lang="nl-NL" sz="1800">
                          <a:effectLst/>
                        </a:rPr>
                        <a:t>Hoe kunnen we beter voorbereid zijn op extreme droogte?</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2000">
                          <a:effectLst/>
                        </a:rPr>
                        <a:t>Groep 7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2766716"/>
                  </a:ext>
                </a:extLst>
              </a:tr>
              <a:tr h="0">
                <a:tc>
                  <a:txBody>
                    <a:bodyPr/>
                    <a:lstStyle/>
                    <a:p>
                      <a:pPr>
                        <a:lnSpc>
                          <a:spcPct val="107000"/>
                        </a:lnSpc>
                        <a:spcAft>
                          <a:spcPts val="800"/>
                        </a:spcAft>
                      </a:pPr>
                      <a:r>
                        <a:rPr lang="nl-NL" sz="1800">
                          <a:effectLst/>
                        </a:rPr>
                        <a:t>Hoe kunnen we beter voorbereid zijn op hittestress?</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nl-NL" sz="2000" dirty="0">
                          <a:effectLst/>
                        </a:rPr>
                        <a:t>Groep 8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2403668"/>
                  </a:ext>
                </a:extLst>
              </a:tr>
            </a:tbl>
          </a:graphicData>
        </a:graphic>
      </p:graphicFrame>
    </p:spTree>
    <p:extLst>
      <p:ext uri="{BB962C8B-B14F-4D97-AF65-F5344CB8AC3E}">
        <p14:creationId xmlns:p14="http://schemas.microsoft.com/office/powerpoint/2010/main" val="2793291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F57DD789-9208-4294-B152-ABC0F75E0124}"/>
              </a:ext>
            </a:extLst>
          </p:cNvPr>
          <p:cNvGraphicFramePr>
            <a:graphicFrameLocks noGrp="1"/>
          </p:cNvGraphicFramePr>
          <p:nvPr>
            <p:extLst>
              <p:ext uri="{D42A27DB-BD31-4B8C-83A1-F6EECF244321}">
                <p14:modId xmlns:p14="http://schemas.microsoft.com/office/powerpoint/2010/main" val="838661325"/>
              </p:ext>
            </p:extLst>
          </p:nvPr>
        </p:nvGraphicFramePr>
        <p:xfrm>
          <a:off x="648335" y="873760"/>
          <a:ext cx="4066540" cy="2986678"/>
        </p:xfrm>
        <a:graphic>
          <a:graphicData uri="http://schemas.openxmlformats.org/drawingml/2006/table">
            <a:tbl>
              <a:tblPr firstRow="1" firstCol="1" bandRow="1">
                <a:tableStyleId>{5C22544A-7EE6-4342-B048-85BDC9FD1C3A}</a:tableStyleId>
              </a:tblPr>
              <a:tblGrid>
                <a:gridCol w="2533015">
                  <a:extLst>
                    <a:ext uri="{9D8B030D-6E8A-4147-A177-3AD203B41FA5}">
                      <a16:colId xmlns:a16="http://schemas.microsoft.com/office/drawing/2014/main" val="1516665691"/>
                    </a:ext>
                  </a:extLst>
                </a:gridCol>
                <a:gridCol w="1533525">
                  <a:extLst>
                    <a:ext uri="{9D8B030D-6E8A-4147-A177-3AD203B41FA5}">
                      <a16:colId xmlns:a16="http://schemas.microsoft.com/office/drawing/2014/main" val="1051111689"/>
                    </a:ext>
                  </a:extLst>
                </a:gridCol>
              </a:tblGrid>
              <a:tr h="358222">
                <a:tc>
                  <a:txBody>
                    <a:bodyPr/>
                    <a:lstStyle/>
                    <a:p>
                      <a:pPr>
                        <a:lnSpc>
                          <a:spcPct val="107000"/>
                        </a:lnSpc>
                        <a:spcBef>
                          <a:spcPts val="1200"/>
                        </a:spcBef>
                      </a:pPr>
                      <a:r>
                        <a:rPr lang="nl-NL" sz="1800" kern="0" dirty="0">
                          <a:effectLst/>
                        </a:rPr>
                        <a:t>4. </a:t>
                      </a:r>
                      <a:r>
                        <a:rPr lang="nl-NL" sz="1800" kern="0" dirty="0" err="1">
                          <a:effectLst/>
                        </a:rPr>
                        <a:t>Un</a:t>
                      </a:r>
                      <a:r>
                        <a:rPr lang="nl-NL" sz="1800" kern="0" dirty="0">
                          <a:effectLst/>
                        </a:rPr>
                        <a:t> Bietje Groen: </a:t>
                      </a:r>
                      <a:endParaRPr lang="nl-NL"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nSpc>
                          <a:spcPct val="107000"/>
                        </a:lnSpc>
                        <a:spcBef>
                          <a:spcPts val="1200"/>
                        </a:spcBef>
                      </a:pPr>
                      <a:r>
                        <a:rPr lang="nl-NL" sz="2000" kern="0" dirty="0">
                          <a:effectLst/>
                        </a:rPr>
                        <a:t>Groep 9</a:t>
                      </a:r>
                      <a:endParaRPr lang="nl-NL" sz="1800" kern="0" dirty="0">
                        <a:effectLst/>
                      </a:endParaRPr>
                    </a:p>
                    <a:p>
                      <a:pPr>
                        <a:lnSpc>
                          <a:spcPct val="107000"/>
                        </a:lnSpc>
                        <a:spcAft>
                          <a:spcPts val="800"/>
                        </a:spcAft>
                      </a:pPr>
                      <a:r>
                        <a:rPr lang="nl-NL" sz="2000" dirty="0">
                          <a:effectLst/>
                        </a:rPr>
                        <a:t> </a:t>
                      </a:r>
                      <a:endParaRPr lang="nl-NL" sz="1800" dirty="0">
                        <a:effectLst/>
                      </a:endParaRPr>
                    </a:p>
                    <a:p>
                      <a:pPr>
                        <a:lnSpc>
                          <a:spcPct val="107000"/>
                        </a:lnSpc>
                        <a:spcAft>
                          <a:spcPts val="800"/>
                        </a:spcAft>
                      </a:pPr>
                      <a:r>
                        <a:rPr lang="nl-NL" sz="2000" dirty="0">
                          <a:effectLst/>
                        </a:rPr>
                        <a:t>Groep 10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5864287"/>
                  </a:ext>
                </a:extLst>
              </a:tr>
              <a:tr h="1482643">
                <a:tc>
                  <a:txBody>
                    <a:bodyPr/>
                    <a:lstStyle/>
                    <a:p>
                      <a:pPr>
                        <a:lnSpc>
                          <a:spcPct val="107000"/>
                        </a:lnSpc>
                        <a:spcAft>
                          <a:spcPts val="800"/>
                        </a:spcAft>
                      </a:pPr>
                      <a:r>
                        <a:rPr lang="nl-NL" sz="1800" dirty="0">
                          <a:effectLst/>
                        </a:rPr>
                        <a:t>Opdracht: de oude vrijwilligers, nieuwe vrijwilligers en ondernemers die betrokken zijn bij </a:t>
                      </a:r>
                      <a:r>
                        <a:rPr lang="nl-NL" sz="1800" dirty="0" err="1">
                          <a:effectLst/>
                        </a:rPr>
                        <a:t>un</a:t>
                      </a:r>
                      <a:r>
                        <a:rPr lang="nl-NL" sz="1800" dirty="0">
                          <a:effectLst/>
                        </a:rPr>
                        <a:t> Bietje Groen verbinden en als community een succes gaan maken van dit initiatief.</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nl-NL"/>
                    </a:p>
                  </a:txBody>
                  <a:tcPr/>
                </a:tc>
                <a:extLst>
                  <a:ext uri="{0D108BD9-81ED-4DB2-BD59-A6C34878D82A}">
                    <a16:rowId xmlns:a16="http://schemas.microsoft.com/office/drawing/2014/main" val="1686291126"/>
                  </a:ext>
                </a:extLst>
              </a:tr>
            </a:tbl>
          </a:graphicData>
        </a:graphic>
      </p:graphicFrame>
      <p:graphicFrame>
        <p:nvGraphicFramePr>
          <p:cNvPr id="3" name="Tabel 2">
            <a:extLst>
              <a:ext uri="{FF2B5EF4-FFF2-40B4-BE49-F238E27FC236}">
                <a16:creationId xmlns:a16="http://schemas.microsoft.com/office/drawing/2014/main" id="{3C7564B5-B176-42F7-95DF-040B90EF3481}"/>
              </a:ext>
            </a:extLst>
          </p:cNvPr>
          <p:cNvGraphicFramePr>
            <a:graphicFrameLocks noGrp="1"/>
          </p:cNvGraphicFramePr>
          <p:nvPr>
            <p:extLst>
              <p:ext uri="{D42A27DB-BD31-4B8C-83A1-F6EECF244321}">
                <p14:modId xmlns:p14="http://schemas.microsoft.com/office/powerpoint/2010/main" val="1601591781"/>
              </p:ext>
            </p:extLst>
          </p:nvPr>
        </p:nvGraphicFramePr>
        <p:xfrm>
          <a:off x="5484494" y="873760"/>
          <a:ext cx="6148705" cy="5511358"/>
        </p:xfrm>
        <a:graphic>
          <a:graphicData uri="http://schemas.openxmlformats.org/drawingml/2006/table">
            <a:tbl>
              <a:tblPr firstRow="1" firstCol="1" bandRow="1">
                <a:tableStyleId>{5C22544A-7EE6-4342-B048-85BDC9FD1C3A}</a:tableStyleId>
              </a:tblPr>
              <a:tblGrid>
                <a:gridCol w="3771266">
                  <a:extLst>
                    <a:ext uri="{9D8B030D-6E8A-4147-A177-3AD203B41FA5}">
                      <a16:colId xmlns:a16="http://schemas.microsoft.com/office/drawing/2014/main" val="2285672148"/>
                    </a:ext>
                  </a:extLst>
                </a:gridCol>
                <a:gridCol w="2377439">
                  <a:extLst>
                    <a:ext uri="{9D8B030D-6E8A-4147-A177-3AD203B41FA5}">
                      <a16:colId xmlns:a16="http://schemas.microsoft.com/office/drawing/2014/main" val="1102462628"/>
                    </a:ext>
                  </a:extLst>
                </a:gridCol>
              </a:tblGrid>
              <a:tr h="0">
                <a:tc>
                  <a:txBody>
                    <a:bodyPr/>
                    <a:lstStyle/>
                    <a:p>
                      <a:pPr>
                        <a:lnSpc>
                          <a:spcPct val="107000"/>
                        </a:lnSpc>
                        <a:spcBef>
                          <a:spcPts val="1200"/>
                        </a:spcBef>
                      </a:pPr>
                      <a:r>
                        <a:rPr lang="nl-NL" sz="1800" kern="0" dirty="0">
                          <a:effectLst/>
                        </a:rPr>
                        <a:t>5. </a:t>
                      </a:r>
                      <a:r>
                        <a:rPr lang="nl-NL" sz="1800" kern="0" dirty="0" err="1">
                          <a:effectLst/>
                        </a:rPr>
                        <a:t>WIJWest</a:t>
                      </a:r>
                      <a:endParaRPr lang="nl-NL"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nSpc>
                          <a:spcPct val="107000"/>
                        </a:lnSpc>
                        <a:spcBef>
                          <a:spcPts val="1200"/>
                        </a:spcBef>
                      </a:pPr>
                      <a:r>
                        <a:rPr lang="nl-NL" sz="1800" kern="0">
                          <a:effectLst/>
                        </a:rPr>
                        <a:t>Groep 11</a:t>
                      </a:r>
                    </a:p>
                    <a:p>
                      <a:pPr>
                        <a:lnSpc>
                          <a:spcPct val="107000"/>
                        </a:lnSpc>
                        <a:spcAft>
                          <a:spcPts val="800"/>
                        </a:spcAft>
                      </a:pPr>
                      <a:r>
                        <a:rPr lang="nl-NL" sz="1800">
                          <a:effectLst/>
                        </a:rPr>
                        <a:t>Gaya, Pippie, Martijn, Jikke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888446"/>
                  </a:ext>
                </a:extLst>
              </a:tr>
              <a:tr h="0">
                <a:tc>
                  <a:txBody>
                    <a:bodyPr/>
                    <a:lstStyle/>
                    <a:p>
                      <a:pPr>
                        <a:lnSpc>
                          <a:spcPct val="107000"/>
                        </a:lnSpc>
                        <a:spcAft>
                          <a:spcPts val="800"/>
                        </a:spcAft>
                      </a:pPr>
                      <a:r>
                        <a:rPr lang="nl-NL" sz="1800" dirty="0">
                          <a:effectLst/>
                        </a:rPr>
                        <a:t>Deze groep gaat verder met hun onderneming ‘heel West kookt’ en creëren een community in de wijk met externe partners (voedsel, educatie, duurzaamheid) met als doel versterken leefbaarheid.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1621096847"/>
                  </a:ext>
                </a:extLst>
              </a:tr>
              <a:tr h="0">
                <a:tc>
                  <a:txBody>
                    <a:bodyPr/>
                    <a:lstStyle/>
                    <a:p>
                      <a:pPr>
                        <a:lnSpc>
                          <a:spcPct val="107000"/>
                        </a:lnSpc>
                        <a:spcAft>
                          <a:spcPts val="800"/>
                        </a:spcAft>
                      </a:pPr>
                      <a:r>
                        <a:rPr lang="nl-NL" sz="1800">
                          <a:effectLst/>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3090329803"/>
                  </a:ext>
                </a:extLst>
              </a:tr>
              <a:tr h="0">
                <a:tc>
                  <a:txBody>
                    <a:bodyPr/>
                    <a:lstStyle/>
                    <a:p>
                      <a:pPr>
                        <a:lnSpc>
                          <a:spcPct val="107000"/>
                        </a:lnSpc>
                        <a:spcBef>
                          <a:spcPts val="1200"/>
                        </a:spcBef>
                      </a:pPr>
                      <a:r>
                        <a:rPr lang="nl-NL" sz="1800" kern="0">
                          <a:effectLst/>
                        </a:rPr>
                        <a:t>6. Eigen community</a:t>
                      </a:r>
                      <a:endParaRPr lang="nl-NL" sz="1800" b="1" kern="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ct val="107000"/>
                        </a:lnSpc>
                        <a:spcBef>
                          <a:spcPts val="1200"/>
                        </a:spcBef>
                      </a:pPr>
                      <a:r>
                        <a:rPr lang="nl-NL" sz="1800" kern="0" dirty="0">
                          <a:solidFill>
                            <a:schemeClr val="bg1"/>
                          </a:solidFill>
                          <a:effectLst/>
                        </a:rPr>
                        <a:t>Groep 12: </a:t>
                      </a:r>
                    </a:p>
                    <a:p>
                      <a:pPr>
                        <a:lnSpc>
                          <a:spcPct val="107000"/>
                        </a:lnSpc>
                        <a:spcBef>
                          <a:spcPts val="1200"/>
                        </a:spcBef>
                      </a:pPr>
                      <a:r>
                        <a:rPr lang="nl-NL" sz="1800" kern="0" dirty="0">
                          <a:solidFill>
                            <a:schemeClr val="bg1"/>
                          </a:solidFill>
                          <a:effectLst/>
                        </a:rPr>
                        <a:t>Groep 13?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52173266"/>
                  </a:ext>
                </a:extLst>
              </a:tr>
              <a:tr h="0">
                <a:tc>
                  <a:txBody>
                    <a:bodyPr/>
                    <a:lstStyle/>
                    <a:p>
                      <a:pPr>
                        <a:lnSpc>
                          <a:spcPct val="107000"/>
                        </a:lnSpc>
                        <a:spcAft>
                          <a:spcPts val="800"/>
                        </a:spcAft>
                      </a:pPr>
                      <a:r>
                        <a:rPr lang="nl-NL" sz="1800" dirty="0">
                          <a:effectLst/>
                        </a:rPr>
                        <a:t>Opdracht: heb je zelf een concreet idee voor het oprichten van een community dan kan dat ook en kun je dit idee voorleggen aan Pascalle en Thomas. We horen graag meer over het doel van de community, het brede maatschappelijke belang, de doelgroep, lange termijn plan voor die community en hoe reëel de organisatie van een bijeenkomst is.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a:p>
                  </a:txBody>
                  <a:tcPr/>
                </a:tc>
                <a:extLst>
                  <a:ext uri="{0D108BD9-81ED-4DB2-BD59-A6C34878D82A}">
                    <a16:rowId xmlns:a16="http://schemas.microsoft.com/office/drawing/2014/main" val="817927273"/>
                  </a:ext>
                </a:extLst>
              </a:tr>
            </a:tbl>
          </a:graphicData>
        </a:graphic>
      </p:graphicFrame>
    </p:spTree>
    <p:extLst>
      <p:ext uri="{BB962C8B-B14F-4D97-AF65-F5344CB8AC3E}">
        <p14:creationId xmlns:p14="http://schemas.microsoft.com/office/powerpoint/2010/main" val="626773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F8035-3F7F-4760-8826-7AF6E1BA2D5C}"/>
              </a:ext>
            </a:extLst>
          </p:cNvPr>
          <p:cNvSpPr>
            <a:spLocks noGrp="1"/>
          </p:cNvSpPr>
          <p:nvPr>
            <p:ph type="title"/>
          </p:nvPr>
        </p:nvSpPr>
        <p:spPr/>
        <p:txBody>
          <a:bodyPr/>
          <a:lstStyle/>
          <a:p>
            <a:r>
              <a:rPr lang="nl-NL" dirty="0"/>
              <a:t>3. Over dit IBS </a:t>
            </a:r>
          </a:p>
        </p:txBody>
      </p:sp>
      <p:sp>
        <p:nvSpPr>
          <p:cNvPr id="3" name="Tijdelijke aanduiding voor tekst 2">
            <a:extLst>
              <a:ext uri="{FF2B5EF4-FFF2-40B4-BE49-F238E27FC236}">
                <a16:creationId xmlns:a16="http://schemas.microsoft.com/office/drawing/2014/main" id="{5352F887-C02F-4421-9016-57A10BFB878A}"/>
              </a:ext>
            </a:extLst>
          </p:cNvPr>
          <p:cNvSpPr>
            <a:spLocks noGrp="1"/>
          </p:cNvSpPr>
          <p:nvPr>
            <p:ph type="body" idx="1"/>
          </p:nvPr>
        </p:nvSpPr>
        <p:spPr/>
        <p:txBody>
          <a:bodyPr/>
          <a:lstStyle/>
          <a:p>
            <a:r>
              <a:rPr lang="nl-NL" dirty="0"/>
              <a:t>Alles op een rijtje over beoordelingen, </a:t>
            </a:r>
            <a:r>
              <a:rPr lang="nl-NL" dirty="0" err="1"/>
              <a:t>LA’s</a:t>
            </a:r>
            <a:r>
              <a:rPr lang="nl-NL" dirty="0"/>
              <a:t> en planning. </a:t>
            </a:r>
          </a:p>
        </p:txBody>
      </p:sp>
    </p:spTree>
    <p:extLst>
      <p:ext uri="{BB962C8B-B14F-4D97-AF65-F5344CB8AC3E}">
        <p14:creationId xmlns:p14="http://schemas.microsoft.com/office/powerpoint/2010/main" val="3620014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896F50C-4723-477F-B8A3-499F58AE3ED7}"/>
              </a:ext>
            </a:extLst>
          </p:cNvPr>
          <p:cNvSpPr txBox="1"/>
          <p:nvPr/>
        </p:nvSpPr>
        <p:spPr>
          <a:xfrm>
            <a:off x="814386" y="1412910"/>
            <a:ext cx="10601325" cy="707886"/>
          </a:xfrm>
          <a:prstGeom prst="rect">
            <a:avLst/>
          </a:prstGeom>
          <a:noFill/>
        </p:spPr>
        <p:txBody>
          <a:bodyPr wrap="square">
            <a:spAutoFit/>
          </a:bodyPr>
          <a:lstStyle/>
          <a:p>
            <a:r>
              <a:rPr lang="nl-NL" sz="2000" dirty="0"/>
              <a:t>Je bent samen een projectteam en werkt aan een concrete opdracht van een organisatie of instelling. </a:t>
            </a:r>
          </a:p>
        </p:txBody>
      </p:sp>
      <p:sp>
        <p:nvSpPr>
          <p:cNvPr id="5" name="Tekstvak 4">
            <a:extLst>
              <a:ext uri="{FF2B5EF4-FFF2-40B4-BE49-F238E27FC236}">
                <a16:creationId xmlns:a16="http://schemas.microsoft.com/office/drawing/2014/main" id="{C393383F-9505-4CF0-898B-74F008BC2B77}"/>
              </a:ext>
            </a:extLst>
          </p:cNvPr>
          <p:cNvSpPr txBox="1"/>
          <p:nvPr/>
        </p:nvSpPr>
        <p:spPr>
          <a:xfrm>
            <a:off x="795337" y="2339443"/>
            <a:ext cx="9748838" cy="1323439"/>
          </a:xfrm>
          <a:prstGeom prst="rect">
            <a:avLst/>
          </a:prstGeom>
          <a:noFill/>
        </p:spPr>
        <p:txBody>
          <a:bodyPr wrap="square">
            <a:spAutoFit/>
          </a:bodyPr>
          <a:lstStyle/>
          <a:p>
            <a:r>
              <a:rPr lang="nl-NL" sz="2000" dirty="0"/>
              <a:t>Hoofddoel is om een groep mensen te verzamelen rond het opzetten of starten van een activiteit, projectgroep of community. Denk aan een projectgroep ‘gezondheid’ die vanuit een wijkraad aan de slag wil gaan of aan een school die met ouders het schoolplein wil vergroenen. </a:t>
            </a:r>
          </a:p>
        </p:txBody>
      </p:sp>
      <p:sp>
        <p:nvSpPr>
          <p:cNvPr id="7" name="Tekstvak 6">
            <a:extLst>
              <a:ext uri="{FF2B5EF4-FFF2-40B4-BE49-F238E27FC236}">
                <a16:creationId xmlns:a16="http://schemas.microsoft.com/office/drawing/2014/main" id="{49179FCB-7D7E-455B-B4F3-5F7D9EA74C4E}"/>
              </a:ext>
            </a:extLst>
          </p:cNvPr>
          <p:cNvSpPr txBox="1"/>
          <p:nvPr/>
        </p:nvSpPr>
        <p:spPr>
          <a:xfrm>
            <a:off x="795337" y="3772206"/>
            <a:ext cx="10396538" cy="1015663"/>
          </a:xfrm>
          <a:prstGeom prst="rect">
            <a:avLst/>
          </a:prstGeom>
          <a:noFill/>
        </p:spPr>
        <p:txBody>
          <a:bodyPr wrap="square">
            <a:spAutoFit/>
          </a:bodyPr>
          <a:lstStyle/>
          <a:p>
            <a:r>
              <a:rPr lang="nl-NL" sz="2000" dirty="0"/>
              <a:t>Jullie gaan dat projectmatig aanpakken; onderzoek naar opdrachtgever en doelgroep, ontwikkelingen in kaart brengen, een stakeholders analyse te maken en een communicatie- en wervingsplan maken. </a:t>
            </a:r>
          </a:p>
        </p:txBody>
      </p:sp>
      <p:sp>
        <p:nvSpPr>
          <p:cNvPr id="9" name="Tekstvak 8">
            <a:extLst>
              <a:ext uri="{FF2B5EF4-FFF2-40B4-BE49-F238E27FC236}">
                <a16:creationId xmlns:a16="http://schemas.microsoft.com/office/drawing/2014/main" id="{80E24906-4177-4AF5-B2E7-841CE655A647}"/>
              </a:ext>
            </a:extLst>
          </p:cNvPr>
          <p:cNvSpPr txBox="1"/>
          <p:nvPr/>
        </p:nvSpPr>
        <p:spPr>
          <a:xfrm>
            <a:off x="795337" y="5006516"/>
            <a:ext cx="11029950" cy="707886"/>
          </a:xfrm>
          <a:prstGeom prst="rect">
            <a:avLst/>
          </a:prstGeom>
          <a:noFill/>
        </p:spPr>
        <p:txBody>
          <a:bodyPr wrap="square">
            <a:spAutoFit/>
          </a:bodyPr>
          <a:lstStyle/>
          <a:p>
            <a:r>
              <a:rPr lang="nl-NL" sz="2000" dirty="0"/>
              <a:t>Tot slot organiseer je de eerste bijeenkomst met die doelgroep met daarbij een roadmap voor hun toekomst. </a:t>
            </a:r>
          </a:p>
        </p:txBody>
      </p:sp>
      <p:sp>
        <p:nvSpPr>
          <p:cNvPr id="11" name="Tekstvak 10">
            <a:extLst>
              <a:ext uri="{FF2B5EF4-FFF2-40B4-BE49-F238E27FC236}">
                <a16:creationId xmlns:a16="http://schemas.microsoft.com/office/drawing/2014/main" id="{925F5BDC-29AB-4719-B52A-61FBF9AC2440}"/>
              </a:ext>
            </a:extLst>
          </p:cNvPr>
          <p:cNvSpPr txBox="1"/>
          <p:nvPr/>
        </p:nvSpPr>
        <p:spPr>
          <a:xfrm>
            <a:off x="776286" y="5933049"/>
            <a:ext cx="10639425" cy="400110"/>
          </a:xfrm>
          <a:prstGeom prst="rect">
            <a:avLst/>
          </a:prstGeom>
          <a:noFill/>
        </p:spPr>
        <p:txBody>
          <a:bodyPr wrap="square">
            <a:spAutoFit/>
          </a:bodyPr>
          <a:lstStyle/>
          <a:p>
            <a:r>
              <a:rPr lang="nl-NL" sz="2000" dirty="0"/>
              <a:t>Want aan het einde van deze periode geven jullie het stokje over aan de opdrachtgever. </a:t>
            </a:r>
          </a:p>
        </p:txBody>
      </p:sp>
      <p:sp>
        <p:nvSpPr>
          <p:cNvPr id="12" name="Tekstvak 11">
            <a:extLst>
              <a:ext uri="{FF2B5EF4-FFF2-40B4-BE49-F238E27FC236}">
                <a16:creationId xmlns:a16="http://schemas.microsoft.com/office/drawing/2014/main" id="{5084BFB7-6C7B-4C4B-904B-89BD53F8741F}"/>
              </a:ext>
            </a:extLst>
          </p:cNvPr>
          <p:cNvSpPr txBox="1"/>
          <p:nvPr/>
        </p:nvSpPr>
        <p:spPr>
          <a:xfrm>
            <a:off x="795337" y="434918"/>
            <a:ext cx="7929563" cy="769441"/>
          </a:xfrm>
          <a:prstGeom prst="rect">
            <a:avLst/>
          </a:prstGeom>
          <a:noFill/>
        </p:spPr>
        <p:txBody>
          <a:bodyPr wrap="square" rtlCol="0">
            <a:spAutoFit/>
          </a:bodyPr>
          <a:lstStyle/>
          <a:p>
            <a:r>
              <a:rPr lang="nl-NL" sz="4400" dirty="0">
                <a:solidFill>
                  <a:schemeClr val="accent4"/>
                </a:solidFill>
              </a:rPr>
              <a:t>Wat gaan jullie doen:</a:t>
            </a:r>
          </a:p>
        </p:txBody>
      </p:sp>
    </p:spTree>
    <p:extLst>
      <p:ext uri="{BB962C8B-B14F-4D97-AF65-F5344CB8AC3E}">
        <p14:creationId xmlns:p14="http://schemas.microsoft.com/office/powerpoint/2010/main" val="243235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639FF-A8E1-4800-97D2-66C8CC7A29FB}"/>
              </a:ext>
            </a:extLst>
          </p:cNvPr>
          <p:cNvSpPr>
            <a:spLocks noGrp="1"/>
          </p:cNvSpPr>
          <p:nvPr>
            <p:ph type="title"/>
          </p:nvPr>
        </p:nvSpPr>
        <p:spPr/>
        <p:txBody>
          <a:bodyPr/>
          <a:lstStyle/>
          <a:p>
            <a:r>
              <a:rPr lang="nl-NL" dirty="0"/>
              <a:t>Fasen in het IBS</a:t>
            </a:r>
          </a:p>
        </p:txBody>
      </p:sp>
      <p:pic>
        <p:nvPicPr>
          <p:cNvPr id="8" name="Afbeelding 8" descr="Afbeelding met tekst&#10;&#10;Automatisch gegenereerde beschrijving">
            <a:extLst>
              <a:ext uri="{FF2B5EF4-FFF2-40B4-BE49-F238E27FC236}">
                <a16:creationId xmlns:a16="http://schemas.microsoft.com/office/drawing/2014/main" id="{AF1D6CB7-56CD-4A5D-AA9B-0AC1CB4FECB8}"/>
              </a:ext>
            </a:extLst>
          </p:cNvPr>
          <p:cNvPicPr>
            <a:picLocks noChangeAspect="1"/>
          </p:cNvPicPr>
          <p:nvPr/>
        </p:nvPicPr>
        <p:blipFill>
          <a:blip r:embed="rId2"/>
          <a:stretch>
            <a:fillRect/>
          </a:stretch>
        </p:blipFill>
        <p:spPr>
          <a:xfrm>
            <a:off x="5673558" y="109401"/>
            <a:ext cx="4721726" cy="6639199"/>
          </a:xfrm>
          <a:prstGeom prst="rect">
            <a:avLst/>
          </a:prstGeom>
        </p:spPr>
      </p:pic>
    </p:spTree>
    <p:extLst>
      <p:ext uri="{BB962C8B-B14F-4D97-AF65-F5344CB8AC3E}">
        <p14:creationId xmlns:p14="http://schemas.microsoft.com/office/powerpoint/2010/main" val="875789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69EF7-F243-42A4-A73C-0FF22E2D2783}"/>
              </a:ext>
            </a:extLst>
          </p:cNvPr>
          <p:cNvSpPr>
            <a:spLocks noGrp="1"/>
          </p:cNvSpPr>
          <p:nvPr>
            <p:ph type="title"/>
          </p:nvPr>
        </p:nvSpPr>
        <p:spPr>
          <a:xfrm>
            <a:off x="1143000" y="393700"/>
            <a:ext cx="10515600" cy="1325563"/>
          </a:xfrm>
        </p:spPr>
        <p:txBody>
          <a:bodyPr/>
          <a:lstStyle/>
          <a:p>
            <a:r>
              <a:rPr lang="nl-NL" dirty="0">
                <a:solidFill>
                  <a:schemeClr val="accent4"/>
                </a:solidFill>
                <a:latin typeface="+mn-lt"/>
              </a:rPr>
              <a:t>Beoordeling</a:t>
            </a:r>
          </a:p>
        </p:txBody>
      </p:sp>
      <p:sp>
        <p:nvSpPr>
          <p:cNvPr id="3" name="Tekstvak 2">
            <a:extLst>
              <a:ext uri="{FF2B5EF4-FFF2-40B4-BE49-F238E27FC236}">
                <a16:creationId xmlns:a16="http://schemas.microsoft.com/office/drawing/2014/main" id="{6009E1D2-C071-4279-8173-7F4185369F84}"/>
              </a:ext>
            </a:extLst>
          </p:cNvPr>
          <p:cNvSpPr txBox="1"/>
          <p:nvPr/>
        </p:nvSpPr>
        <p:spPr>
          <a:xfrm>
            <a:off x="981075" y="1943100"/>
            <a:ext cx="10296525" cy="2862322"/>
          </a:xfrm>
          <a:prstGeom prst="rect">
            <a:avLst/>
          </a:prstGeom>
          <a:noFill/>
        </p:spPr>
        <p:txBody>
          <a:bodyPr wrap="square" rtlCol="0">
            <a:spAutoFit/>
          </a:bodyPr>
          <a:lstStyle/>
          <a:p>
            <a:pPr marL="342900" indent="-342900">
              <a:buAutoNum type="arabicPeriod"/>
            </a:pPr>
            <a:r>
              <a:rPr lang="nl-NL" sz="2000" dirty="0"/>
              <a:t>Jullie maken </a:t>
            </a:r>
            <a:r>
              <a:rPr lang="nl-NL" sz="2000" dirty="0">
                <a:solidFill>
                  <a:schemeClr val="accent4"/>
                </a:solidFill>
              </a:rPr>
              <a:t>een projectplan </a:t>
            </a:r>
            <a:r>
              <a:rPr lang="nl-NL" sz="2000" dirty="0"/>
              <a:t>waarin je samen het hele project beschrijft.</a:t>
            </a:r>
          </a:p>
          <a:p>
            <a:pPr marL="342900" indent="-342900">
              <a:buAutoNum type="arabicPeriod"/>
            </a:pPr>
            <a:endParaRPr lang="nl-NL" sz="2000" dirty="0"/>
          </a:p>
          <a:p>
            <a:pPr marL="342900" indent="-342900">
              <a:buAutoNum type="arabicPeriod"/>
            </a:pPr>
            <a:r>
              <a:rPr lang="nl-NL" sz="2000" dirty="0"/>
              <a:t>Jullie maken individueel </a:t>
            </a:r>
            <a:r>
              <a:rPr lang="nl-NL" sz="2000" dirty="0">
                <a:solidFill>
                  <a:schemeClr val="accent4"/>
                </a:solidFill>
              </a:rPr>
              <a:t>een Wensenkaaart </a:t>
            </a:r>
            <a:r>
              <a:rPr lang="nl-NL" sz="2000" dirty="0"/>
              <a:t>voor de toekomst van de community.</a:t>
            </a:r>
          </a:p>
          <a:p>
            <a:pPr marL="342900" indent="-342900">
              <a:buAutoNum type="arabicPeriod"/>
            </a:pPr>
            <a:endParaRPr lang="nl-NL" sz="2000" dirty="0"/>
          </a:p>
          <a:p>
            <a:pPr marL="342900" indent="-342900">
              <a:buAutoNum type="arabicPeriod"/>
            </a:pPr>
            <a:r>
              <a:rPr lang="nl-NL" sz="2000" dirty="0"/>
              <a:t>Je maakt een </a:t>
            </a:r>
            <a:r>
              <a:rPr lang="nl-NL" sz="2000" dirty="0">
                <a:solidFill>
                  <a:schemeClr val="accent4"/>
                </a:solidFill>
              </a:rPr>
              <a:t>kennistoets.</a:t>
            </a:r>
          </a:p>
          <a:p>
            <a:pPr marL="342900" indent="-342900">
              <a:buAutoNum type="arabicPeriod"/>
            </a:pPr>
            <a:endParaRPr lang="nl-NL" sz="2000" dirty="0"/>
          </a:p>
          <a:p>
            <a:pPr marL="342900" indent="-342900">
              <a:buAutoNum type="arabicPeriod"/>
            </a:pPr>
            <a:r>
              <a:rPr lang="nl-NL" sz="2000" dirty="0"/>
              <a:t>Voor dit IBS maak </a:t>
            </a:r>
            <a:r>
              <a:rPr lang="nl-NL" sz="2000" dirty="0">
                <a:solidFill>
                  <a:schemeClr val="accent4"/>
                </a:solidFill>
              </a:rPr>
              <a:t>je 4 </a:t>
            </a:r>
            <a:r>
              <a:rPr lang="nl-NL" sz="2000" dirty="0" err="1">
                <a:solidFill>
                  <a:schemeClr val="accent4"/>
                </a:solidFill>
              </a:rPr>
              <a:t>LA’s</a:t>
            </a:r>
            <a:r>
              <a:rPr lang="nl-NL" sz="2000" dirty="0">
                <a:solidFill>
                  <a:schemeClr val="accent4"/>
                </a:solidFill>
              </a:rPr>
              <a:t>: </a:t>
            </a:r>
            <a:r>
              <a:rPr lang="nl-NL" sz="2000" dirty="0"/>
              <a:t>2 algemene </a:t>
            </a:r>
            <a:r>
              <a:rPr lang="nl-NL" sz="2000" dirty="0" err="1"/>
              <a:t>LA’s</a:t>
            </a:r>
            <a:r>
              <a:rPr lang="nl-NL" sz="2000" dirty="0"/>
              <a:t> en 2 voor je specialisatie. </a:t>
            </a:r>
          </a:p>
          <a:p>
            <a:pPr marL="342900" indent="-342900">
              <a:buAutoNum type="arabicPeriod"/>
            </a:pPr>
            <a:endParaRPr lang="nl-NL" sz="2000" dirty="0"/>
          </a:p>
          <a:p>
            <a:pPr marL="342900" indent="-342900">
              <a:buAutoNum type="arabicPeriod"/>
            </a:pPr>
            <a:r>
              <a:rPr lang="nl-NL" sz="2000" dirty="0"/>
              <a:t>Op die </a:t>
            </a:r>
            <a:r>
              <a:rPr lang="nl-NL" sz="2000" dirty="0" err="1"/>
              <a:t>LA’s</a:t>
            </a:r>
            <a:r>
              <a:rPr lang="nl-NL" sz="2000" dirty="0"/>
              <a:t> geef je feedback</a:t>
            </a:r>
            <a:r>
              <a:rPr lang="nl-NL" sz="2000" dirty="0">
                <a:solidFill>
                  <a:schemeClr val="accent4"/>
                </a:solidFill>
              </a:rPr>
              <a:t>: 6 X aanvulling</a:t>
            </a:r>
            <a:r>
              <a:rPr lang="nl-NL" sz="2000" dirty="0"/>
              <a:t>. </a:t>
            </a:r>
          </a:p>
        </p:txBody>
      </p:sp>
    </p:spTree>
    <p:extLst>
      <p:ext uri="{BB962C8B-B14F-4D97-AF65-F5344CB8AC3E}">
        <p14:creationId xmlns:p14="http://schemas.microsoft.com/office/powerpoint/2010/main" val="3236929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F3767-8862-4DE0-91C1-EFE97EC034E3}"/>
              </a:ext>
            </a:extLst>
          </p:cNvPr>
          <p:cNvSpPr>
            <a:spLocks noGrp="1"/>
          </p:cNvSpPr>
          <p:nvPr>
            <p:ph type="title"/>
          </p:nvPr>
        </p:nvSpPr>
        <p:spPr/>
        <p:txBody>
          <a:bodyPr/>
          <a:lstStyle/>
          <a:p>
            <a:r>
              <a:rPr lang="nl-NL" dirty="0">
                <a:solidFill>
                  <a:schemeClr val="accent4"/>
                </a:solidFill>
              </a:rPr>
              <a:t>En ook nog:</a:t>
            </a:r>
          </a:p>
        </p:txBody>
      </p:sp>
      <p:sp>
        <p:nvSpPr>
          <p:cNvPr id="3" name="Tekstvak 2">
            <a:extLst>
              <a:ext uri="{FF2B5EF4-FFF2-40B4-BE49-F238E27FC236}">
                <a16:creationId xmlns:a16="http://schemas.microsoft.com/office/drawing/2014/main" id="{DC13750E-AD5B-4B49-AED1-42CC3A87114B}"/>
              </a:ext>
            </a:extLst>
          </p:cNvPr>
          <p:cNvSpPr txBox="1"/>
          <p:nvPr/>
        </p:nvSpPr>
        <p:spPr>
          <a:xfrm>
            <a:off x="988332" y="1716314"/>
            <a:ext cx="3181350" cy="3693319"/>
          </a:xfrm>
          <a:prstGeom prst="rect">
            <a:avLst/>
          </a:prstGeom>
          <a:solidFill>
            <a:schemeClr val="accent4">
              <a:lumMod val="20000"/>
              <a:lumOff val="80000"/>
            </a:schemeClr>
          </a:solidFill>
        </p:spPr>
        <p:txBody>
          <a:bodyPr wrap="square" lIns="91440" tIns="45720" rIns="91440" bIns="45720" rtlCol="0" anchor="t">
            <a:spAutoFit/>
          </a:bodyPr>
          <a:lstStyle/>
          <a:p>
            <a:r>
              <a:rPr lang="nl-NL" sz="2400" b="1" dirty="0"/>
              <a:t>Communicatie:</a:t>
            </a:r>
            <a:r>
              <a:rPr lang="nl-NL" b="1" dirty="0"/>
              <a:t> </a:t>
            </a:r>
          </a:p>
          <a:p>
            <a:endParaRPr lang="nl-NL" dirty="0"/>
          </a:p>
          <a:p>
            <a:r>
              <a:rPr lang="nl-NL" sz="2400" dirty="0"/>
              <a:t>- Wiki </a:t>
            </a:r>
            <a:endParaRPr lang="nl-NL" sz="2400" dirty="0">
              <a:cs typeface="Calibri"/>
            </a:endParaRPr>
          </a:p>
          <a:p>
            <a:endParaRPr lang="nl-NL" sz="2400" dirty="0">
              <a:cs typeface="Calibri"/>
            </a:endParaRPr>
          </a:p>
          <a:p>
            <a:r>
              <a:rPr lang="nl-NL" sz="2400" dirty="0"/>
              <a:t>- Teams </a:t>
            </a:r>
            <a:endParaRPr lang="nl-NL" sz="2400" dirty="0">
              <a:cs typeface="Calibri"/>
            </a:endParaRPr>
          </a:p>
          <a:p>
            <a:endParaRPr lang="nl-NL" sz="2400" dirty="0">
              <a:cs typeface="Calibri"/>
            </a:endParaRPr>
          </a:p>
          <a:p>
            <a:r>
              <a:rPr lang="nl-NL" sz="2400" dirty="0"/>
              <a:t>- Eigen kanaal voor je groep </a:t>
            </a:r>
            <a:endParaRPr lang="nl-NL" sz="2400" dirty="0">
              <a:cs typeface="Calibri"/>
            </a:endParaRPr>
          </a:p>
          <a:p>
            <a:endParaRPr lang="nl-NL" sz="2400" dirty="0">
              <a:cs typeface="Calibri"/>
            </a:endParaRPr>
          </a:p>
          <a:p>
            <a:r>
              <a:rPr lang="nl-NL" sz="2400" dirty="0"/>
              <a:t>- Leerplatform</a:t>
            </a:r>
            <a:r>
              <a:rPr lang="nl-NL" sz="2000" dirty="0"/>
              <a:t> </a:t>
            </a:r>
            <a:endParaRPr lang="nl-NL" sz="2000" dirty="0">
              <a:cs typeface="Calibri"/>
            </a:endParaRPr>
          </a:p>
        </p:txBody>
      </p:sp>
      <p:sp>
        <p:nvSpPr>
          <p:cNvPr id="4" name="Tekstvak 3">
            <a:extLst>
              <a:ext uri="{FF2B5EF4-FFF2-40B4-BE49-F238E27FC236}">
                <a16:creationId xmlns:a16="http://schemas.microsoft.com/office/drawing/2014/main" id="{FB5E1A04-0629-433E-B0F8-C9A4BB90F341}"/>
              </a:ext>
            </a:extLst>
          </p:cNvPr>
          <p:cNvSpPr txBox="1"/>
          <p:nvPr/>
        </p:nvSpPr>
        <p:spPr>
          <a:xfrm>
            <a:off x="4751615" y="4361542"/>
            <a:ext cx="5600698" cy="1938992"/>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dirty="0"/>
              <a:t>Naast het rooster voor deze periode kan het zijn dat je opdrachtgever je uitnodigt voor een bijeenkomst, meeting of gesprek. Hou daar rekening mee. Mocht dat tijdens de lessen zijn, laat het ons weten.  </a:t>
            </a:r>
            <a:endParaRPr lang="nl-NL" sz="2400" dirty="0">
              <a:cs typeface="Calibri"/>
            </a:endParaRPr>
          </a:p>
        </p:txBody>
      </p:sp>
      <p:sp>
        <p:nvSpPr>
          <p:cNvPr id="5" name="Tekstvak 4">
            <a:extLst>
              <a:ext uri="{FF2B5EF4-FFF2-40B4-BE49-F238E27FC236}">
                <a16:creationId xmlns:a16="http://schemas.microsoft.com/office/drawing/2014/main" id="{4A43B6AD-8374-4A1D-A831-B715BF23D6A7}"/>
              </a:ext>
            </a:extLst>
          </p:cNvPr>
          <p:cNvSpPr txBox="1"/>
          <p:nvPr/>
        </p:nvSpPr>
        <p:spPr>
          <a:xfrm>
            <a:off x="4751615" y="1023257"/>
            <a:ext cx="4512127" cy="2677656"/>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dirty="0">
                <a:cs typeface="Calibri"/>
              </a:rPr>
              <a:t>We gaan jullie als groep 1 keer uitnodigen op school voor de voorjaarsvakantie en meteen erna.  Dat is optioneel, hoeft dus niet in deze tijd van </a:t>
            </a:r>
            <a:r>
              <a:rPr lang="nl-NL" sz="2400" dirty="0" err="1">
                <a:cs typeface="Calibri"/>
              </a:rPr>
              <a:t>lockdown</a:t>
            </a:r>
            <a:r>
              <a:rPr lang="nl-NL" sz="2400" dirty="0">
                <a:cs typeface="Calibri"/>
              </a:rPr>
              <a:t>, maar kan fijn zijn voor de samenwerking. </a:t>
            </a:r>
          </a:p>
        </p:txBody>
      </p:sp>
    </p:spTree>
    <p:extLst>
      <p:ext uri="{BB962C8B-B14F-4D97-AF65-F5344CB8AC3E}">
        <p14:creationId xmlns:p14="http://schemas.microsoft.com/office/powerpoint/2010/main" val="362965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28EA111-ADC2-4DB3-BFB4-2DADF18143A4}"/>
              </a:ext>
            </a:extLst>
          </p:cNvPr>
          <p:cNvSpPr txBox="1"/>
          <p:nvPr/>
        </p:nvSpPr>
        <p:spPr>
          <a:xfrm>
            <a:off x="971550" y="848916"/>
            <a:ext cx="10496550" cy="5632311"/>
          </a:xfrm>
          <a:prstGeom prst="rect">
            <a:avLst/>
          </a:prstGeom>
          <a:noFill/>
        </p:spPr>
        <p:txBody>
          <a:bodyPr wrap="square" lIns="91440" tIns="45720" rIns="91440" bIns="45720" anchor="t">
            <a:spAutoFit/>
          </a:bodyPr>
          <a:lstStyle/>
          <a:p>
            <a:pPr marL="342900" indent="-342900">
              <a:buAutoNum type="arabicPeriod"/>
            </a:pPr>
            <a:r>
              <a:rPr lang="nl-NL" sz="2400" dirty="0"/>
              <a:t>Een community</a:t>
            </a:r>
          </a:p>
          <a:p>
            <a:r>
              <a:rPr lang="nl-NL" sz="2400" dirty="0"/>
              <a:t>Wat is dat eigenlijk en hoezo gaan we daar mee aan de slag? </a:t>
            </a:r>
          </a:p>
          <a:p>
            <a:endParaRPr lang="nl-NL" sz="2400" dirty="0"/>
          </a:p>
          <a:p>
            <a:r>
              <a:rPr lang="nl-NL" sz="2400" dirty="0"/>
              <a:t>2. De opdrachten  </a:t>
            </a:r>
          </a:p>
          <a:p>
            <a:r>
              <a:rPr lang="nl-NL" sz="2400" dirty="0"/>
              <a:t>Presentatie van de opdrachten en oriënteren op opdrachtgevers en thema. </a:t>
            </a:r>
          </a:p>
          <a:p>
            <a:endParaRPr lang="nl-NL" sz="2400" dirty="0"/>
          </a:p>
          <a:p>
            <a:r>
              <a:rPr lang="nl-NL" sz="2400" dirty="0"/>
              <a:t>3. Over dit IBS </a:t>
            </a:r>
          </a:p>
          <a:p>
            <a:r>
              <a:rPr lang="nl-NL" sz="2400" dirty="0"/>
              <a:t>De doelen, toetsing, beoordelingsformulieren, groepen, </a:t>
            </a:r>
            <a:r>
              <a:rPr lang="nl-NL" sz="2400" dirty="0" err="1"/>
              <a:t>LA's</a:t>
            </a:r>
            <a:r>
              <a:rPr lang="nl-NL" sz="2400" dirty="0"/>
              <a:t>, eindresultaten.</a:t>
            </a:r>
            <a:endParaRPr lang="nl-NL" sz="2400" dirty="0">
              <a:cs typeface="Calibri"/>
            </a:endParaRPr>
          </a:p>
          <a:p>
            <a:endParaRPr lang="nl-NL" sz="2400" dirty="0"/>
          </a:p>
          <a:p>
            <a:r>
              <a:rPr lang="nl-NL" sz="2400" dirty="0"/>
              <a:t>4. Projectmatig werken</a:t>
            </a:r>
          </a:p>
          <a:p>
            <a:r>
              <a:rPr lang="nl-NL" sz="2400" dirty="0"/>
              <a:t>Uitleg over de werkwijze als projectteam.</a:t>
            </a:r>
          </a:p>
          <a:p>
            <a:endParaRPr lang="nl-NL" sz="2400" dirty="0"/>
          </a:p>
          <a:p>
            <a:r>
              <a:rPr lang="nl-NL" sz="2400" dirty="0"/>
              <a:t>5. De groepen voor deze periode </a:t>
            </a:r>
          </a:p>
          <a:p>
            <a:r>
              <a:rPr lang="nl-NL" sz="2400" dirty="0"/>
              <a:t>Hoe zijn die samengesteld en hoe komen ze tot stand. </a:t>
            </a:r>
          </a:p>
          <a:p>
            <a:r>
              <a:rPr lang="nl-NL" sz="2400" dirty="0"/>
              <a:t>  </a:t>
            </a:r>
          </a:p>
        </p:txBody>
      </p:sp>
    </p:spTree>
    <p:extLst>
      <p:ext uri="{BB962C8B-B14F-4D97-AF65-F5344CB8AC3E}">
        <p14:creationId xmlns:p14="http://schemas.microsoft.com/office/powerpoint/2010/main" val="3245596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B4DC5-127A-4DC5-9782-091C2543CFDE}"/>
              </a:ext>
            </a:extLst>
          </p:cNvPr>
          <p:cNvSpPr>
            <a:spLocks noGrp="1"/>
          </p:cNvSpPr>
          <p:nvPr>
            <p:ph type="title"/>
          </p:nvPr>
        </p:nvSpPr>
        <p:spPr/>
        <p:txBody>
          <a:bodyPr/>
          <a:lstStyle/>
          <a:p>
            <a:r>
              <a:rPr lang="nl-NL" dirty="0"/>
              <a:t>4. Projectmatig werken</a:t>
            </a:r>
          </a:p>
        </p:txBody>
      </p:sp>
      <p:sp>
        <p:nvSpPr>
          <p:cNvPr id="3" name="Tijdelijke aanduiding voor tekst 2">
            <a:extLst>
              <a:ext uri="{FF2B5EF4-FFF2-40B4-BE49-F238E27FC236}">
                <a16:creationId xmlns:a16="http://schemas.microsoft.com/office/drawing/2014/main" id="{A8708356-DE80-42C2-B30C-64EFECAD0537}"/>
              </a:ext>
            </a:extLst>
          </p:cNvPr>
          <p:cNvSpPr>
            <a:spLocks noGrp="1"/>
          </p:cNvSpPr>
          <p:nvPr>
            <p:ph type="body" idx="1"/>
          </p:nvPr>
        </p:nvSpPr>
        <p:spPr/>
        <p:txBody>
          <a:bodyPr/>
          <a:lstStyle/>
          <a:p>
            <a:r>
              <a:rPr lang="nl-NL" dirty="0"/>
              <a:t>De opdrachten worden als een project opgepakt door een projectteam. </a:t>
            </a:r>
          </a:p>
        </p:txBody>
      </p:sp>
    </p:spTree>
    <p:extLst>
      <p:ext uri="{BB962C8B-B14F-4D97-AF65-F5344CB8AC3E}">
        <p14:creationId xmlns:p14="http://schemas.microsoft.com/office/powerpoint/2010/main" val="2516427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2C2E2C5A-0946-42AF-BE8C-034F20BBE876}"/>
              </a:ext>
            </a:extLst>
          </p:cNvPr>
          <p:cNvSpPr>
            <a:spLocks noGrp="1"/>
          </p:cNvSpPr>
          <p:nvPr>
            <p:ph type="title"/>
          </p:nvPr>
        </p:nvSpPr>
        <p:spPr>
          <a:xfrm>
            <a:off x="838200" y="365125"/>
            <a:ext cx="10515600" cy="1325563"/>
          </a:xfrm>
          <a:solidFill>
            <a:schemeClr val="accent4">
              <a:lumMod val="20000"/>
              <a:lumOff val="80000"/>
            </a:schemeClr>
          </a:solidFill>
        </p:spPr>
        <p:txBody>
          <a:bodyPr/>
          <a:lstStyle/>
          <a:p>
            <a:r>
              <a:rPr lang="nl-NL" dirty="0"/>
              <a:t>Manieren van je werk organiseren</a:t>
            </a:r>
          </a:p>
        </p:txBody>
      </p:sp>
      <p:sp>
        <p:nvSpPr>
          <p:cNvPr id="4" name="Tijdelijke aanduiding voor inhoud 2">
            <a:extLst>
              <a:ext uri="{FF2B5EF4-FFF2-40B4-BE49-F238E27FC236}">
                <a16:creationId xmlns:a16="http://schemas.microsoft.com/office/drawing/2014/main" id="{10F2A56B-180B-45BD-B439-A16B6F7FB757}"/>
              </a:ext>
            </a:extLst>
          </p:cNvPr>
          <p:cNvSpPr txBox="1">
            <a:spLocks/>
          </p:cNvSpPr>
          <p:nvPr/>
        </p:nvSpPr>
        <p:spPr>
          <a:xfrm>
            <a:off x="838200" y="1940814"/>
            <a:ext cx="10168128" cy="36941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Routine </a:t>
            </a:r>
          </a:p>
          <a:p>
            <a:pPr lvl="1"/>
            <a:r>
              <a:rPr lang="nl-NL" dirty="0"/>
              <a:t>De stappen om ‘iets te maken’ zijn vooraf bekend</a:t>
            </a:r>
          </a:p>
          <a:p>
            <a:r>
              <a:rPr lang="nl-NL" dirty="0"/>
              <a:t>Improvisatie </a:t>
            </a:r>
          </a:p>
          <a:p>
            <a:pPr lvl="1"/>
            <a:r>
              <a:rPr lang="nl-NL" dirty="0"/>
              <a:t>Iets verzinnen waarbij </a:t>
            </a:r>
            <a:r>
              <a:rPr lang="nl-NL" u="sng" dirty="0"/>
              <a:t>zowel</a:t>
            </a:r>
            <a:r>
              <a:rPr lang="nl-NL" dirty="0"/>
              <a:t> de uitkomst als de stappen hier naartoe nog onbekend zijn</a:t>
            </a:r>
          </a:p>
          <a:p>
            <a:r>
              <a:rPr lang="nl-NL" b="1" dirty="0"/>
              <a:t>Project</a:t>
            </a:r>
          </a:p>
          <a:p>
            <a:pPr lvl="1"/>
            <a:r>
              <a:rPr lang="nl-NL" dirty="0"/>
              <a:t>De kern van een project is dat óf de uitkomst óf de stappen hiernaartoe onbekend zijn</a:t>
            </a:r>
          </a:p>
          <a:p>
            <a:endParaRPr lang="nl-NL" dirty="0"/>
          </a:p>
        </p:txBody>
      </p:sp>
      <p:sp>
        <p:nvSpPr>
          <p:cNvPr id="5" name="Tekstvak 4">
            <a:extLst>
              <a:ext uri="{FF2B5EF4-FFF2-40B4-BE49-F238E27FC236}">
                <a16:creationId xmlns:a16="http://schemas.microsoft.com/office/drawing/2014/main" id="{18895440-BCE1-4330-9606-C2C358FB8169}"/>
              </a:ext>
            </a:extLst>
          </p:cNvPr>
          <p:cNvSpPr txBox="1"/>
          <p:nvPr/>
        </p:nvSpPr>
        <p:spPr>
          <a:xfrm>
            <a:off x="904875" y="5885116"/>
            <a:ext cx="10325100" cy="461665"/>
          </a:xfrm>
          <a:prstGeom prst="rect">
            <a:avLst/>
          </a:prstGeom>
          <a:solidFill>
            <a:schemeClr val="accent4">
              <a:lumMod val="20000"/>
              <a:lumOff val="80000"/>
            </a:schemeClr>
          </a:solidFill>
        </p:spPr>
        <p:txBody>
          <a:bodyPr wrap="square" rtlCol="0">
            <a:spAutoFit/>
          </a:bodyPr>
          <a:lstStyle/>
          <a:p>
            <a:r>
              <a:rPr lang="nl-NL" sz="2400" dirty="0"/>
              <a:t>Je gaat als projectteam aan de slag met deze opdracht.</a:t>
            </a:r>
          </a:p>
        </p:txBody>
      </p:sp>
    </p:spTree>
    <p:extLst>
      <p:ext uri="{BB962C8B-B14F-4D97-AF65-F5344CB8AC3E}">
        <p14:creationId xmlns:p14="http://schemas.microsoft.com/office/powerpoint/2010/main" val="7128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C885A50-F667-4528-96FE-9DBE078D7B6C}"/>
              </a:ext>
            </a:extLst>
          </p:cNvPr>
          <p:cNvSpPr txBox="1"/>
          <p:nvPr/>
        </p:nvSpPr>
        <p:spPr>
          <a:xfrm>
            <a:off x="609600" y="1446605"/>
            <a:ext cx="10972800" cy="4974439"/>
          </a:xfrm>
          <a:prstGeom prst="rect">
            <a:avLst/>
          </a:prstGeom>
          <a:noFill/>
        </p:spPr>
        <p:txBody>
          <a:bodyPr wrap="square" lIns="91440" tIns="45720" rIns="91440" bIns="45720" anchor="t">
            <a:spAutoFit/>
          </a:bodyPr>
          <a:lstStyle/>
          <a:p>
            <a:pPr>
              <a:lnSpc>
                <a:spcPct val="107000"/>
              </a:lnSpc>
              <a:spcAft>
                <a:spcPts val="800"/>
              </a:spcAft>
            </a:pPr>
            <a:r>
              <a:rPr lang="nl-NL" sz="2000" dirty="0">
                <a:solidFill>
                  <a:schemeClr val="accent6"/>
                </a:solidFill>
                <a:effectLst/>
                <a:latin typeface="Calibri"/>
                <a:ea typeface="Calibri" panose="020F0502020204030204" pitchFamily="34" charset="0"/>
                <a:cs typeface="Times New Roman"/>
              </a:rPr>
              <a:t>Fase 1 </a:t>
            </a:r>
            <a:r>
              <a:rPr lang="nl-NL" sz="2000" dirty="0">
                <a:effectLst/>
                <a:latin typeface="Calibri"/>
                <a:ea typeface="Calibri" panose="020F0502020204030204" pitchFamily="34" charset="0"/>
                <a:cs typeface="Times New Roman"/>
              </a:rPr>
              <a:t>= initiatief: week 1, 2: opdracht verkennen, onderzoek op inhoud/thema &amp; onderzoek naar doelgroep voor de community + LA 1</a:t>
            </a:r>
            <a:r>
              <a:rPr lang="nl-NL" sz="2000" dirty="0">
                <a:latin typeface="Calibri"/>
                <a:ea typeface="Calibri" panose="020F0502020204030204" pitchFamily="34" charset="0"/>
                <a:cs typeface="Times New Roman"/>
              </a:rPr>
              <a:t> + samenwerkingsovereenkomst.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Fase 2 </a:t>
            </a:r>
            <a:r>
              <a:rPr lang="nl-NL" sz="2000" dirty="0">
                <a:effectLst/>
                <a:latin typeface="Calibri" panose="020F0502020204030204" pitchFamily="34" charset="0"/>
                <a:ea typeface="Calibri" panose="020F0502020204030204" pitchFamily="34" charset="0"/>
                <a:cs typeface="Times New Roman" panose="02020603050405020304" pitchFamily="18" charset="0"/>
              </a:rPr>
              <a:t>= uitwerken: week 3, 4 &amp; 5: </a:t>
            </a:r>
            <a:r>
              <a:rPr lang="nl-NL" sz="2000" dirty="0">
                <a:latin typeface="Calibri" panose="020F0502020204030204" pitchFamily="34" charset="0"/>
                <a:ea typeface="Calibri" panose="020F0502020204030204" pitchFamily="34" charset="0"/>
                <a:cs typeface="Times New Roman" panose="02020603050405020304" pitchFamily="18" charset="0"/>
              </a:rPr>
              <a:t>w</a:t>
            </a:r>
            <a:r>
              <a:rPr lang="nl-NL" sz="2000" dirty="0">
                <a:effectLst/>
                <a:latin typeface="Calibri" panose="020F0502020204030204" pitchFamily="34" charset="0"/>
                <a:ea typeface="Calibri" panose="020F0502020204030204" pitchFamily="34" charset="0"/>
                <a:cs typeface="Times New Roman" panose="02020603050405020304" pitchFamily="18" charset="0"/>
              </a:rPr>
              <a:t>at moet er allemaal gebeuren: actielijstjes maken en uitvoeren volgens een planningen, draaiboek maken voor de bijeenkomst = alle voorbereiding voor de uitvoering van de werving en bijeenkomst</a:t>
            </a:r>
            <a:r>
              <a:rPr lang="nl-NL" sz="2000" dirty="0">
                <a:latin typeface="Calibri" panose="020F0502020204030204" pitchFamily="34" charset="0"/>
                <a:ea typeface="Calibri" panose="020F0502020204030204" pitchFamily="34" charset="0"/>
                <a:cs typeface="Times New Roman" panose="02020603050405020304" pitchFamily="18" charset="0"/>
              </a:rPr>
              <a:t> + LA 2</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Fase 3 </a:t>
            </a:r>
            <a:r>
              <a:rPr lang="nl-NL" sz="2000" dirty="0">
                <a:effectLst/>
                <a:latin typeface="Calibri" panose="020F0502020204030204" pitchFamily="34" charset="0"/>
                <a:ea typeface="Calibri" panose="020F0502020204030204" pitchFamily="34" charset="0"/>
                <a:cs typeface="Times New Roman" panose="02020603050405020304" pitchFamily="18" charset="0"/>
              </a:rPr>
              <a:t>=  uitvoeren: week 6, 7 &amp; 8: uitvoeren van de werving en verder voorbereiden van de bijeenkomst in week 7</a:t>
            </a: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Fase 4 </a:t>
            </a:r>
            <a:r>
              <a:rPr lang="nl-NL" sz="2000" dirty="0">
                <a:effectLst/>
                <a:latin typeface="Calibri" panose="020F0502020204030204" pitchFamily="34" charset="0"/>
                <a:ea typeface="Calibri" panose="020F0502020204030204" pitchFamily="34" charset="0"/>
                <a:cs typeface="Times New Roman" panose="02020603050405020304" pitchFamily="18" charset="0"/>
              </a:rPr>
              <a:t>= evalueren en overdragen: 8 en 9: evalueren bijeenkomst en verwerken in projectbeschrijving en Wensenkaart maken. </a:t>
            </a:r>
            <a:br>
              <a:rPr lang="nl-NL" sz="2000" dirty="0">
                <a:effectLst/>
                <a:latin typeface="Calibri" panose="020F0502020204030204" pitchFamily="34" charset="0"/>
                <a:ea typeface="Calibri" panose="020F0502020204030204" pitchFamily="34" charset="0"/>
                <a:cs typeface="Times New Roman" panose="02020603050405020304" pitchFamily="18" charset="0"/>
              </a:rPr>
            </a:b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C26C7F17-9BD7-45CB-8FDF-41866EE75B72}"/>
              </a:ext>
            </a:extLst>
          </p:cNvPr>
          <p:cNvSpPr txBox="1"/>
          <p:nvPr/>
        </p:nvSpPr>
        <p:spPr>
          <a:xfrm>
            <a:off x="609600" y="436956"/>
            <a:ext cx="7929563" cy="769441"/>
          </a:xfrm>
          <a:prstGeom prst="rect">
            <a:avLst/>
          </a:prstGeom>
          <a:noFill/>
        </p:spPr>
        <p:txBody>
          <a:bodyPr wrap="square" rtlCol="0">
            <a:spAutoFit/>
          </a:bodyPr>
          <a:lstStyle/>
          <a:p>
            <a:r>
              <a:rPr lang="nl-NL" sz="4400" dirty="0">
                <a:solidFill>
                  <a:schemeClr val="accent4"/>
                </a:solidFill>
              </a:rPr>
              <a:t>Fases in het project:</a:t>
            </a:r>
          </a:p>
        </p:txBody>
      </p:sp>
    </p:spTree>
    <p:extLst>
      <p:ext uri="{BB962C8B-B14F-4D97-AF65-F5344CB8AC3E}">
        <p14:creationId xmlns:p14="http://schemas.microsoft.com/office/powerpoint/2010/main" val="3613395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F851707-6F9E-400C-9B65-88C019321FFC}"/>
              </a:ext>
            </a:extLst>
          </p:cNvPr>
          <p:cNvSpPr>
            <a:spLocks noGrp="1"/>
          </p:cNvSpPr>
          <p:nvPr>
            <p:ph type="title"/>
          </p:nvPr>
        </p:nvSpPr>
        <p:spPr>
          <a:xfrm>
            <a:off x="838200" y="365125"/>
            <a:ext cx="10515600" cy="1325563"/>
          </a:xfrm>
          <a:solidFill>
            <a:schemeClr val="accent4">
              <a:lumMod val="20000"/>
              <a:lumOff val="80000"/>
            </a:schemeClr>
          </a:solidFill>
        </p:spPr>
        <p:txBody>
          <a:bodyPr/>
          <a:lstStyle/>
          <a:p>
            <a:r>
              <a:rPr lang="nl-NL" dirty="0"/>
              <a:t>We gaan behangen </a:t>
            </a:r>
          </a:p>
        </p:txBody>
      </p:sp>
      <p:sp>
        <p:nvSpPr>
          <p:cNvPr id="4" name="Tijdelijke aanduiding voor inhoud 2">
            <a:extLst>
              <a:ext uri="{FF2B5EF4-FFF2-40B4-BE49-F238E27FC236}">
                <a16:creationId xmlns:a16="http://schemas.microsoft.com/office/drawing/2014/main" id="{7B7451BF-6C22-4C33-A2F8-8B2238D6417E}"/>
              </a:ext>
            </a:extLst>
          </p:cNvPr>
          <p:cNvSpPr txBox="1">
            <a:spLocks/>
          </p:cNvSpPr>
          <p:nvPr/>
        </p:nvSpPr>
        <p:spPr>
          <a:xfrm>
            <a:off x="1011936" y="2329434"/>
            <a:ext cx="10168128" cy="36941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Structuur</a:t>
            </a:r>
          </a:p>
          <a:p>
            <a:r>
              <a:rPr lang="nl-NL" dirty="0"/>
              <a:t>Vastleggen </a:t>
            </a:r>
          </a:p>
          <a:p>
            <a:r>
              <a:rPr lang="nl-NL" dirty="0"/>
              <a:t>Reflectie </a:t>
            </a:r>
          </a:p>
          <a:p>
            <a:r>
              <a:rPr lang="nl-NL" dirty="0"/>
              <a:t>Gespreksstof</a:t>
            </a:r>
          </a:p>
          <a:p>
            <a:endParaRPr lang="nl-NL" dirty="0"/>
          </a:p>
          <a:p>
            <a:r>
              <a:rPr lang="nl-NL" dirty="0"/>
              <a:t>Maak een ‘virtuele behangrol’ voor je project: zorg voor </a:t>
            </a:r>
            <a:r>
              <a:rPr lang="nl-NL" u="sng" dirty="0"/>
              <a:t>regelmatige</a:t>
            </a:r>
            <a:r>
              <a:rPr lang="nl-NL" dirty="0"/>
              <a:t> actualisatie in Teams. </a:t>
            </a:r>
          </a:p>
        </p:txBody>
      </p:sp>
      <p:pic>
        <p:nvPicPr>
          <p:cNvPr id="5" name="Afbeelding 4">
            <a:extLst>
              <a:ext uri="{FF2B5EF4-FFF2-40B4-BE49-F238E27FC236}">
                <a16:creationId xmlns:a16="http://schemas.microsoft.com/office/drawing/2014/main" id="{E0F259DA-1A2B-4487-94F0-F3D90787D51B}"/>
              </a:ext>
            </a:extLst>
          </p:cNvPr>
          <p:cNvPicPr>
            <a:picLocks noChangeAspect="1"/>
          </p:cNvPicPr>
          <p:nvPr/>
        </p:nvPicPr>
        <p:blipFill>
          <a:blip r:embed="rId2"/>
          <a:stretch>
            <a:fillRect/>
          </a:stretch>
        </p:blipFill>
        <p:spPr>
          <a:xfrm>
            <a:off x="7246300" y="1811458"/>
            <a:ext cx="3933764" cy="2950323"/>
          </a:xfrm>
          <a:prstGeom prst="rect">
            <a:avLst/>
          </a:prstGeom>
        </p:spPr>
      </p:pic>
    </p:spTree>
    <p:extLst>
      <p:ext uri="{BB962C8B-B14F-4D97-AF65-F5344CB8AC3E}">
        <p14:creationId xmlns:p14="http://schemas.microsoft.com/office/powerpoint/2010/main" val="4155949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895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Afbeelding 2" descr="Afbeelding met tekst&#10;&#10;Automatisch gegenereerde beschrijving">
            <a:extLst>
              <a:ext uri="{FF2B5EF4-FFF2-40B4-BE49-F238E27FC236}">
                <a16:creationId xmlns:a16="http://schemas.microsoft.com/office/drawing/2014/main" id="{58F68E3A-6E7C-4AF9-87AC-403393949933}"/>
              </a:ext>
            </a:extLst>
          </p:cNvPr>
          <p:cNvPicPr>
            <a:picLocks noChangeAspect="1"/>
          </p:cNvPicPr>
          <p:nvPr/>
        </p:nvPicPr>
        <p:blipFill>
          <a:blip r:embed="rId3"/>
          <a:stretch>
            <a:fillRect/>
          </a:stretch>
        </p:blipFill>
        <p:spPr>
          <a:xfrm>
            <a:off x="4352862" y="1176793"/>
            <a:ext cx="3229183" cy="4548146"/>
          </a:xfrm>
          <a:prstGeom prst="rect">
            <a:avLst/>
          </a:prstGeom>
        </p:spPr>
      </p:pic>
    </p:spTree>
    <p:extLst>
      <p:ext uri="{BB962C8B-B14F-4D97-AF65-F5344CB8AC3E}">
        <p14:creationId xmlns:p14="http://schemas.microsoft.com/office/powerpoint/2010/main" val="3760349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85D1AF-9C89-4F82-8479-2675FEA19830}"/>
              </a:ext>
            </a:extLst>
          </p:cNvPr>
          <p:cNvSpPr>
            <a:spLocks noGrp="1"/>
          </p:cNvSpPr>
          <p:nvPr>
            <p:ph type="title"/>
          </p:nvPr>
        </p:nvSpPr>
        <p:spPr/>
        <p:txBody>
          <a:bodyPr/>
          <a:lstStyle/>
          <a:p>
            <a:r>
              <a:rPr lang="nl-NL" dirty="0"/>
              <a:t>5. De groepen voor deze periode </a:t>
            </a:r>
          </a:p>
        </p:txBody>
      </p:sp>
      <p:sp>
        <p:nvSpPr>
          <p:cNvPr id="3" name="Tijdelijke aanduiding voor tekst 2">
            <a:extLst>
              <a:ext uri="{FF2B5EF4-FFF2-40B4-BE49-F238E27FC236}">
                <a16:creationId xmlns:a16="http://schemas.microsoft.com/office/drawing/2014/main" id="{281DC74A-2397-4AD5-885D-8D0D7CDEAC98}"/>
              </a:ext>
            </a:extLst>
          </p:cNvPr>
          <p:cNvSpPr>
            <a:spLocks noGrp="1"/>
          </p:cNvSpPr>
          <p:nvPr>
            <p:ph type="body" idx="1"/>
          </p:nvPr>
        </p:nvSpPr>
        <p:spPr/>
        <p:txBody>
          <a:bodyPr vert="horz" lIns="91440" tIns="45720" rIns="91440" bIns="45720" rtlCol="0" anchor="t">
            <a:normAutofit/>
          </a:bodyPr>
          <a:lstStyle/>
          <a:p>
            <a:r>
              <a:rPr lang="nl-NL" dirty="0"/>
              <a:t>Gemengde groepen gaan als projectteam aan de slag</a:t>
            </a:r>
          </a:p>
        </p:txBody>
      </p:sp>
    </p:spTree>
    <p:extLst>
      <p:ext uri="{BB962C8B-B14F-4D97-AF65-F5344CB8AC3E}">
        <p14:creationId xmlns:p14="http://schemas.microsoft.com/office/powerpoint/2010/main" val="3324125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AB57E71-B7A3-493A-B4A1-979DB85C2CC5}"/>
              </a:ext>
            </a:extLst>
          </p:cNvPr>
          <p:cNvSpPr txBox="1"/>
          <p:nvPr/>
        </p:nvSpPr>
        <p:spPr>
          <a:xfrm>
            <a:off x="990600" y="1019175"/>
            <a:ext cx="10096500" cy="2585323"/>
          </a:xfrm>
          <a:prstGeom prst="rect">
            <a:avLst/>
          </a:prstGeom>
          <a:noFill/>
        </p:spPr>
        <p:txBody>
          <a:bodyPr wrap="square" rtlCol="0">
            <a:spAutoFit/>
          </a:bodyPr>
          <a:lstStyle/>
          <a:p>
            <a:pPr marL="342900" indent="-342900">
              <a:buAutoNum type="arabicPeriod"/>
            </a:pPr>
            <a:r>
              <a:rPr lang="nl-NL" dirty="0">
                <a:solidFill>
                  <a:schemeClr val="accent2"/>
                </a:solidFill>
              </a:rPr>
              <a:t>Jullie mogen zelf bepalen met wie je een groep vormt</a:t>
            </a:r>
          </a:p>
          <a:p>
            <a:pPr marL="285750" indent="-285750">
              <a:buFont typeface="Wingdings" panose="05000000000000000000" pitchFamily="2" charset="2"/>
              <a:buChar char="Ø"/>
            </a:pPr>
            <a:r>
              <a:rPr lang="nl-NL" dirty="0">
                <a:solidFill>
                  <a:schemeClr val="accent2"/>
                </a:solidFill>
              </a:rPr>
              <a:t>Minimaal 4 persoon, maximaal 6 personen: geen uitzondering!</a:t>
            </a:r>
          </a:p>
          <a:p>
            <a:pPr marL="285750" indent="-285750">
              <a:buFont typeface="Wingdings" panose="05000000000000000000" pitchFamily="2" charset="2"/>
              <a:buChar char="Ø"/>
            </a:pPr>
            <a:r>
              <a:rPr lang="nl-NL" dirty="0">
                <a:solidFill>
                  <a:schemeClr val="accent2"/>
                </a:solidFill>
              </a:rPr>
              <a:t>Zo dadelijk krijgen jullie een half uur om tot groepen te komen. </a:t>
            </a:r>
          </a:p>
          <a:p>
            <a:pPr marL="285750" indent="-285750">
              <a:buFont typeface="Wingdings" panose="05000000000000000000" pitchFamily="2" charset="2"/>
              <a:buChar char="Ø"/>
            </a:pPr>
            <a:r>
              <a:rPr lang="nl-NL" dirty="0">
                <a:solidFill>
                  <a:schemeClr val="accent2"/>
                </a:solidFill>
              </a:rPr>
              <a:t>Na 20 minuten kunnen mensen die nog niet in een groep zitten, zich per chat bij Thomas melden. </a:t>
            </a:r>
          </a:p>
          <a:p>
            <a:pPr marL="285750" indent="-285750">
              <a:buFont typeface="Wingdings" panose="05000000000000000000" pitchFamily="2" charset="2"/>
              <a:buChar char="Ø"/>
            </a:pPr>
            <a:r>
              <a:rPr lang="nl-NL" dirty="0">
                <a:solidFill>
                  <a:schemeClr val="accent2"/>
                </a:solidFill>
              </a:rPr>
              <a:t>Per groep is er 1 vertegenwoordiger die zich na dat half uurtje bij ons meldt om de groep te presenteren. </a:t>
            </a:r>
          </a:p>
          <a:p>
            <a:pPr marL="285750" indent="-285750">
              <a:buFont typeface="Wingdings" panose="05000000000000000000" pitchFamily="2" charset="2"/>
              <a:buChar char="Ø"/>
            </a:pPr>
            <a:endParaRPr lang="nl-NL" dirty="0"/>
          </a:p>
          <a:p>
            <a:pPr marL="285750" indent="-285750">
              <a:buFont typeface="Wingdings" panose="05000000000000000000" pitchFamily="2" charset="2"/>
              <a:buChar char="Ø"/>
            </a:pPr>
            <a:endParaRPr lang="nl-NL" dirty="0"/>
          </a:p>
          <a:p>
            <a:endParaRPr lang="nl-NL" dirty="0"/>
          </a:p>
        </p:txBody>
      </p:sp>
      <p:sp>
        <p:nvSpPr>
          <p:cNvPr id="4" name="Tekstvak 3">
            <a:extLst>
              <a:ext uri="{FF2B5EF4-FFF2-40B4-BE49-F238E27FC236}">
                <a16:creationId xmlns:a16="http://schemas.microsoft.com/office/drawing/2014/main" id="{03F10C3D-CCBC-4616-9AC8-94FF96AE3F6B}"/>
              </a:ext>
            </a:extLst>
          </p:cNvPr>
          <p:cNvSpPr txBox="1"/>
          <p:nvPr/>
        </p:nvSpPr>
        <p:spPr>
          <a:xfrm>
            <a:off x="990601" y="3055025"/>
            <a:ext cx="10096499" cy="1754326"/>
          </a:xfrm>
          <a:prstGeom prst="rect">
            <a:avLst/>
          </a:prstGeom>
          <a:noFill/>
        </p:spPr>
        <p:txBody>
          <a:bodyPr wrap="square">
            <a:spAutoFit/>
          </a:bodyPr>
          <a:lstStyle/>
          <a:p>
            <a:r>
              <a:rPr lang="nl-NL" dirty="0">
                <a:solidFill>
                  <a:schemeClr val="accent1"/>
                </a:solidFill>
              </a:rPr>
              <a:t>2. Nadat de groep is gevormd gaan jullie in overleg over de opdracht voor deze periode.</a:t>
            </a:r>
          </a:p>
          <a:p>
            <a:pPr marL="285750" indent="-285750">
              <a:buFont typeface="Wingdings" panose="05000000000000000000" pitchFamily="2" charset="2"/>
              <a:buChar char="Ø"/>
            </a:pPr>
            <a:r>
              <a:rPr lang="nl-NL" dirty="0">
                <a:solidFill>
                  <a:schemeClr val="accent1"/>
                </a:solidFill>
              </a:rPr>
              <a:t> Jullie komen tot een eerste, tweede en derde keuze. </a:t>
            </a:r>
          </a:p>
          <a:p>
            <a:pPr marL="285750" indent="-285750">
              <a:buFont typeface="Wingdings" panose="05000000000000000000" pitchFamily="2" charset="2"/>
              <a:buChar char="Ø"/>
            </a:pPr>
            <a:r>
              <a:rPr lang="nl-NL" dirty="0">
                <a:solidFill>
                  <a:schemeClr val="accent1"/>
                </a:solidFill>
              </a:rPr>
              <a:t>Per keuze onderbouwen jullie die keuze met een motivatie incl. DRIE stakeholders die zeker een rol gaan spelen bij die opdracht. </a:t>
            </a:r>
          </a:p>
          <a:p>
            <a:pPr marL="285750" indent="-285750">
              <a:buFont typeface="Wingdings" panose="05000000000000000000" pitchFamily="2" charset="2"/>
              <a:buChar char="Ø"/>
            </a:pPr>
            <a:r>
              <a:rPr lang="nl-NL" dirty="0">
                <a:solidFill>
                  <a:schemeClr val="accent1"/>
                </a:solidFill>
              </a:rPr>
              <a:t>Hiervoor is een FORMS formulier waarin jullie dat in kunnen vullen; </a:t>
            </a:r>
            <a:r>
              <a:rPr lang="nl-NL" b="1" dirty="0">
                <a:solidFill>
                  <a:schemeClr val="accent1"/>
                </a:solidFill>
              </a:rPr>
              <a:t>in te dienen voor maandag 24.00 uur! </a:t>
            </a:r>
          </a:p>
        </p:txBody>
      </p:sp>
      <p:sp>
        <p:nvSpPr>
          <p:cNvPr id="6" name="Tekstvak 5">
            <a:extLst>
              <a:ext uri="{FF2B5EF4-FFF2-40B4-BE49-F238E27FC236}">
                <a16:creationId xmlns:a16="http://schemas.microsoft.com/office/drawing/2014/main" id="{53F04B89-90B2-4114-92D9-4CEEEF7996B6}"/>
              </a:ext>
            </a:extLst>
          </p:cNvPr>
          <p:cNvSpPr txBox="1"/>
          <p:nvPr/>
        </p:nvSpPr>
        <p:spPr>
          <a:xfrm>
            <a:off x="1047751" y="4916269"/>
            <a:ext cx="10096498" cy="1200329"/>
          </a:xfrm>
          <a:prstGeom prst="rect">
            <a:avLst/>
          </a:prstGeom>
          <a:noFill/>
        </p:spPr>
        <p:txBody>
          <a:bodyPr wrap="square">
            <a:spAutoFit/>
          </a:bodyPr>
          <a:lstStyle/>
          <a:p>
            <a:r>
              <a:rPr lang="nl-NL" dirty="0">
                <a:solidFill>
                  <a:schemeClr val="accent6"/>
                </a:solidFill>
              </a:rPr>
              <a:t>3. Wij maken morgen de definitieve toewijzing van de opdrachten en kijken daarbij naar jullie motivatie en de stakeholders die  jullie noemen. </a:t>
            </a:r>
          </a:p>
          <a:p>
            <a:endParaRPr lang="nl-NL" dirty="0">
              <a:solidFill>
                <a:schemeClr val="accent6"/>
              </a:solidFill>
            </a:endParaRPr>
          </a:p>
          <a:p>
            <a:r>
              <a:rPr lang="nl-NL" dirty="0">
                <a:solidFill>
                  <a:schemeClr val="accent6"/>
                </a:solidFill>
              </a:rPr>
              <a:t>Woensdagochtend wordt bekend gemaakt welke groep met welke opdracht aan de slag gaat. </a:t>
            </a:r>
          </a:p>
        </p:txBody>
      </p:sp>
    </p:spTree>
    <p:extLst>
      <p:ext uri="{BB962C8B-B14F-4D97-AF65-F5344CB8AC3E}">
        <p14:creationId xmlns:p14="http://schemas.microsoft.com/office/powerpoint/2010/main" val="423361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119490-B176-4225-9DC8-9DB03CA5ED5D}"/>
              </a:ext>
            </a:extLst>
          </p:cNvPr>
          <p:cNvSpPr>
            <a:spLocks noGrp="1"/>
          </p:cNvSpPr>
          <p:nvPr>
            <p:ph type="title"/>
          </p:nvPr>
        </p:nvSpPr>
        <p:spPr/>
        <p:txBody>
          <a:bodyPr/>
          <a:lstStyle/>
          <a:p>
            <a:r>
              <a:rPr lang="nl-NL" dirty="0"/>
              <a:t>De rest van deze week	</a:t>
            </a:r>
          </a:p>
        </p:txBody>
      </p:sp>
      <p:sp>
        <p:nvSpPr>
          <p:cNvPr id="3" name="Tijdelijke aanduiding voor tekst 2">
            <a:extLst>
              <a:ext uri="{FF2B5EF4-FFF2-40B4-BE49-F238E27FC236}">
                <a16:creationId xmlns:a16="http://schemas.microsoft.com/office/drawing/2014/main" id="{667E7F42-2DAC-4632-BE04-81B1496E7E72}"/>
              </a:ext>
            </a:extLst>
          </p:cNvPr>
          <p:cNvSpPr>
            <a:spLocks noGrp="1"/>
          </p:cNvSpPr>
          <p:nvPr>
            <p:ph type="body" idx="1"/>
          </p:nvPr>
        </p:nvSpPr>
        <p:spPr/>
        <p:txBody>
          <a:bodyPr/>
          <a:lstStyle/>
          <a:p>
            <a:r>
              <a:rPr lang="nl-NL" dirty="0"/>
              <a:t>Het programma voor deze week is vol!!! </a:t>
            </a:r>
          </a:p>
        </p:txBody>
      </p:sp>
    </p:spTree>
    <p:extLst>
      <p:ext uri="{BB962C8B-B14F-4D97-AF65-F5344CB8AC3E}">
        <p14:creationId xmlns:p14="http://schemas.microsoft.com/office/powerpoint/2010/main" val="1126643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Isosceles Triangle 2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el 1">
            <a:extLst>
              <a:ext uri="{FF2B5EF4-FFF2-40B4-BE49-F238E27FC236}">
                <a16:creationId xmlns:a16="http://schemas.microsoft.com/office/drawing/2014/main" id="{BBED443F-4713-49AD-B582-2A5A3F550F04}"/>
              </a:ext>
            </a:extLst>
          </p:cNvPr>
          <p:cNvGraphicFramePr>
            <a:graphicFrameLocks noGrp="1"/>
          </p:cNvGraphicFramePr>
          <p:nvPr>
            <p:extLst>
              <p:ext uri="{D42A27DB-BD31-4B8C-83A1-F6EECF244321}">
                <p14:modId xmlns:p14="http://schemas.microsoft.com/office/powerpoint/2010/main" val="1833332845"/>
              </p:ext>
            </p:extLst>
          </p:nvPr>
        </p:nvGraphicFramePr>
        <p:xfrm>
          <a:off x="667871" y="124980"/>
          <a:ext cx="10693700" cy="6608040"/>
        </p:xfrm>
        <a:graphic>
          <a:graphicData uri="http://schemas.openxmlformats.org/drawingml/2006/table">
            <a:tbl>
              <a:tblPr firstRow="1" firstCol="1" bandRow="1">
                <a:solidFill>
                  <a:schemeClr val="bg1">
                    <a:lumMod val="95000"/>
                  </a:schemeClr>
                </a:solidFill>
                <a:tableStyleId>{5C22544A-7EE6-4342-B048-85BDC9FD1C3A}</a:tableStyleId>
              </a:tblPr>
              <a:tblGrid>
                <a:gridCol w="3243661">
                  <a:extLst>
                    <a:ext uri="{9D8B030D-6E8A-4147-A177-3AD203B41FA5}">
                      <a16:colId xmlns:a16="http://schemas.microsoft.com/office/drawing/2014/main" val="2045415139"/>
                    </a:ext>
                  </a:extLst>
                </a:gridCol>
                <a:gridCol w="4061242">
                  <a:extLst>
                    <a:ext uri="{9D8B030D-6E8A-4147-A177-3AD203B41FA5}">
                      <a16:colId xmlns:a16="http://schemas.microsoft.com/office/drawing/2014/main" val="3841744470"/>
                    </a:ext>
                  </a:extLst>
                </a:gridCol>
                <a:gridCol w="3388797">
                  <a:extLst>
                    <a:ext uri="{9D8B030D-6E8A-4147-A177-3AD203B41FA5}">
                      <a16:colId xmlns:a16="http://schemas.microsoft.com/office/drawing/2014/main" val="1176451690"/>
                    </a:ext>
                  </a:extLst>
                </a:gridCol>
              </a:tblGrid>
              <a:tr h="643016">
                <a:tc>
                  <a:txBody>
                    <a:bodyPr/>
                    <a:lstStyle/>
                    <a:p>
                      <a:pPr>
                        <a:lnSpc>
                          <a:spcPct val="107000"/>
                        </a:lnSpc>
                        <a:spcAft>
                          <a:spcPts val="800"/>
                        </a:spcAft>
                      </a:pPr>
                      <a:r>
                        <a:rPr lang="nl-NL" sz="1500" b="0" cap="none" spc="0">
                          <a:solidFill>
                            <a:schemeClr val="bg1"/>
                          </a:solidFill>
                          <a:effectLst/>
                        </a:rPr>
                        <a:t>Woensdag (3 uur) </a:t>
                      </a:r>
                    </a:p>
                    <a:p>
                      <a:pPr>
                        <a:lnSpc>
                          <a:spcPct val="107000"/>
                        </a:lnSpc>
                        <a:spcAft>
                          <a:spcPts val="800"/>
                        </a:spcAft>
                      </a:pPr>
                      <a:r>
                        <a:rPr lang="nl-NL" sz="1500" b="0" cap="none" spc="0">
                          <a:solidFill>
                            <a:schemeClr val="bg1"/>
                          </a:solidFill>
                          <a:effectLst/>
                        </a:rPr>
                        <a:t>Gerjan en Thomas</a:t>
                      </a:r>
                      <a:endParaRPr lang="nl-NL" sz="15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50" marR="32850" marT="60857" marB="0" anchor="ctr">
                    <a:lnL w="12700" cmpd="sng">
                      <a:noFill/>
                    </a:lnL>
                    <a:lnR w="12700" cmpd="sng">
                      <a:noFill/>
                    </a:lnR>
                    <a:lnT w="19050" cap="flat" cmpd="sng" algn="ctr">
                      <a:noFill/>
                      <a:prstDash val="solid"/>
                    </a:lnT>
                    <a:lnB w="38100" cmpd="sng">
                      <a:noFill/>
                    </a:lnB>
                    <a:solidFill>
                      <a:schemeClr val="accent2"/>
                    </a:solidFill>
                  </a:tcPr>
                </a:tc>
                <a:tc>
                  <a:txBody>
                    <a:bodyPr/>
                    <a:lstStyle/>
                    <a:p>
                      <a:pPr>
                        <a:lnSpc>
                          <a:spcPct val="107000"/>
                        </a:lnSpc>
                        <a:spcAft>
                          <a:spcPts val="800"/>
                        </a:spcAft>
                      </a:pPr>
                      <a:r>
                        <a:rPr lang="nl-NL" sz="1500" b="0" cap="none" spc="0">
                          <a:solidFill>
                            <a:schemeClr val="bg1"/>
                          </a:solidFill>
                          <a:effectLst/>
                        </a:rPr>
                        <a:t>Donderdag (2 uur) </a:t>
                      </a:r>
                    </a:p>
                    <a:p>
                      <a:pPr>
                        <a:lnSpc>
                          <a:spcPct val="107000"/>
                        </a:lnSpc>
                        <a:spcAft>
                          <a:spcPts val="800"/>
                        </a:spcAft>
                      </a:pPr>
                      <a:r>
                        <a:rPr lang="nl-NL" sz="1500" b="0" cap="none" spc="0">
                          <a:solidFill>
                            <a:schemeClr val="bg1"/>
                          </a:solidFill>
                          <a:effectLst/>
                        </a:rPr>
                        <a:t>Thomas en Pascalle </a:t>
                      </a:r>
                      <a:endParaRPr lang="nl-NL" sz="15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50" marR="32850" marT="60857" marB="0" anchor="ctr">
                    <a:lnL w="12700" cmpd="sng">
                      <a:noFill/>
                    </a:lnL>
                    <a:lnR w="12700" cmpd="sng">
                      <a:noFill/>
                    </a:lnR>
                    <a:lnT w="19050" cap="flat" cmpd="sng" algn="ctr">
                      <a:noFill/>
                      <a:prstDash val="solid"/>
                    </a:lnT>
                    <a:lnB w="38100" cmpd="sng">
                      <a:noFill/>
                    </a:lnB>
                    <a:solidFill>
                      <a:schemeClr val="accent2"/>
                    </a:solidFill>
                  </a:tcPr>
                </a:tc>
                <a:tc>
                  <a:txBody>
                    <a:bodyPr/>
                    <a:lstStyle/>
                    <a:p>
                      <a:pPr>
                        <a:lnSpc>
                          <a:spcPct val="107000"/>
                        </a:lnSpc>
                        <a:spcAft>
                          <a:spcPts val="800"/>
                        </a:spcAft>
                      </a:pPr>
                      <a:r>
                        <a:rPr lang="nl-NL" sz="1500" b="0" cap="none" spc="0">
                          <a:solidFill>
                            <a:schemeClr val="bg1"/>
                          </a:solidFill>
                          <a:effectLst/>
                        </a:rPr>
                        <a:t>Vrijdag (3 uur)</a:t>
                      </a:r>
                    </a:p>
                    <a:p>
                      <a:pPr>
                        <a:lnSpc>
                          <a:spcPct val="107000"/>
                        </a:lnSpc>
                        <a:spcAft>
                          <a:spcPts val="800"/>
                        </a:spcAft>
                      </a:pPr>
                      <a:r>
                        <a:rPr lang="nl-NL" sz="1500" b="0" cap="none" spc="0">
                          <a:solidFill>
                            <a:schemeClr val="bg1"/>
                          </a:solidFill>
                          <a:effectLst/>
                        </a:rPr>
                        <a:t>Gerjan en Thomas </a:t>
                      </a:r>
                      <a:endParaRPr lang="nl-NL" sz="15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50" marR="32850" marT="60857" marB="0"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061422033"/>
                  </a:ext>
                </a:extLst>
              </a:tr>
              <a:tr h="4928050">
                <a:tc>
                  <a:txBody>
                    <a:bodyPr/>
                    <a:lstStyle/>
                    <a:p>
                      <a:pPr>
                        <a:lnSpc>
                          <a:spcPct val="107000"/>
                        </a:lnSpc>
                        <a:spcAft>
                          <a:spcPts val="800"/>
                        </a:spcAft>
                      </a:pPr>
                      <a:r>
                        <a:rPr lang="nl-NL" sz="1600" b="1" cap="none" spc="0">
                          <a:solidFill>
                            <a:schemeClr val="tx1"/>
                          </a:solidFill>
                          <a:effectLst/>
                        </a:rPr>
                        <a:t>1. De groepen! </a:t>
                      </a:r>
                    </a:p>
                    <a:p>
                      <a:pPr>
                        <a:lnSpc>
                          <a:spcPct val="107000"/>
                        </a:lnSpc>
                        <a:spcAft>
                          <a:spcPts val="800"/>
                        </a:spcAft>
                      </a:pPr>
                      <a:r>
                        <a:rPr lang="nl-NL" sz="1600" b="1" cap="none" spc="0">
                          <a:solidFill>
                            <a:schemeClr val="tx1"/>
                          </a:solidFill>
                          <a:effectLst/>
                        </a:rPr>
                        <a:t>Kennismaken in eigen kanaal. </a:t>
                      </a:r>
                    </a:p>
                    <a:p>
                      <a:pPr>
                        <a:lnSpc>
                          <a:spcPct val="107000"/>
                        </a:lnSpc>
                        <a:spcAft>
                          <a:spcPts val="800"/>
                        </a:spcAft>
                      </a:pPr>
                      <a:r>
                        <a:rPr lang="nl-NL" sz="1600" b="1" cap="none" spc="0">
                          <a:solidFill>
                            <a:schemeClr val="tx1"/>
                          </a:solidFill>
                          <a:effectLst/>
                        </a:rPr>
                        <a:t> </a:t>
                      </a:r>
                    </a:p>
                    <a:p>
                      <a:pPr>
                        <a:lnSpc>
                          <a:spcPct val="107000"/>
                        </a:lnSpc>
                        <a:spcAft>
                          <a:spcPts val="800"/>
                        </a:spcAft>
                      </a:pPr>
                      <a:r>
                        <a:rPr lang="nl-NL" sz="1600" b="1" cap="none" spc="0">
                          <a:solidFill>
                            <a:schemeClr val="tx1"/>
                          </a:solidFill>
                          <a:effectLst/>
                        </a:rPr>
                        <a:t>2. Projectmatig werken; uitleg van deze methode en de stappen, gekoppeld aan planning IBS periode. </a:t>
                      </a:r>
                    </a:p>
                    <a:p>
                      <a:pPr>
                        <a:lnSpc>
                          <a:spcPct val="107000"/>
                        </a:lnSpc>
                        <a:spcAft>
                          <a:spcPts val="800"/>
                        </a:spcAft>
                      </a:pPr>
                      <a:r>
                        <a:rPr lang="nl-NL" sz="1600" b="1" cap="none" spc="0">
                          <a:solidFill>
                            <a:schemeClr val="tx1"/>
                          </a:solidFill>
                          <a:effectLst/>
                        </a:rPr>
                        <a:t> </a:t>
                      </a:r>
                    </a:p>
                    <a:p>
                      <a:pPr>
                        <a:lnSpc>
                          <a:spcPct val="107000"/>
                        </a:lnSpc>
                        <a:spcAft>
                          <a:spcPts val="800"/>
                        </a:spcAft>
                      </a:pPr>
                      <a:r>
                        <a:rPr lang="nl-NL" sz="1600" b="1" cap="none" spc="0">
                          <a:solidFill>
                            <a:schemeClr val="tx1"/>
                          </a:solidFill>
                          <a:effectLst/>
                        </a:rPr>
                        <a:t>3. Starten van fase 1</a:t>
                      </a:r>
                    </a:p>
                    <a:p>
                      <a:pPr>
                        <a:lnSpc>
                          <a:spcPct val="107000"/>
                        </a:lnSpc>
                        <a:spcAft>
                          <a:spcPts val="800"/>
                        </a:spcAft>
                      </a:pPr>
                      <a:r>
                        <a:rPr lang="nl-NL" sz="1600" b="1" cap="none" spc="0">
                          <a:solidFill>
                            <a:schemeClr val="tx1"/>
                          </a:solidFill>
                          <a:effectLst/>
                        </a:rPr>
                        <a:t>Uitleg over bedoeling, link met Beoordelingsformulier en aan de slag  met je groep; </a:t>
                      </a:r>
                    </a:p>
                    <a:p>
                      <a:pPr>
                        <a:lnSpc>
                          <a:spcPct val="107000"/>
                        </a:lnSpc>
                        <a:spcAft>
                          <a:spcPts val="800"/>
                        </a:spcAft>
                      </a:pPr>
                      <a:r>
                        <a:rPr lang="nl-NL" sz="1600" b="1" cap="none" spc="0">
                          <a:solidFill>
                            <a:schemeClr val="tx1"/>
                          </a:solidFill>
                          <a:effectLst/>
                        </a:rPr>
                        <a:t>opdracht verkennen. </a:t>
                      </a:r>
                    </a:p>
                    <a:p>
                      <a:pPr>
                        <a:lnSpc>
                          <a:spcPct val="107000"/>
                        </a:lnSpc>
                        <a:spcAft>
                          <a:spcPts val="800"/>
                        </a:spcAft>
                      </a:pPr>
                      <a:r>
                        <a:rPr lang="nl-NL" sz="1600" b="1" cap="none" spc="0">
                          <a:solidFill>
                            <a:schemeClr val="tx1"/>
                          </a:solidFill>
                          <a:effectLst/>
                        </a:rPr>
                        <a:t> </a:t>
                      </a:r>
                    </a:p>
                    <a:p>
                      <a:pPr>
                        <a:lnSpc>
                          <a:spcPct val="107000"/>
                        </a:lnSpc>
                        <a:spcAft>
                          <a:spcPts val="800"/>
                        </a:spcAft>
                      </a:pPr>
                      <a:r>
                        <a:rPr lang="nl-NL" sz="1600" b="1" cap="none" spc="0">
                          <a:solidFill>
                            <a:schemeClr val="tx1"/>
                          </a:solidFill>
                          <a:effectLst/>
                        </a:rPr>
                        <a:t>Dan aan de slag met:</a:t>
                      </a:r>
                    </a:p>
                    <a:p>
                      <a:pPr>
                        <a:lnSpc>
                          <a:spcPct val="107000"/>
                        </a:lnSpc>
                        <a:spcAft>
                          <a:spcPts val="800"/>
                        </a:spcAft>
                      </a:pPr>
                      <a:r>
                        <a:rPr lang="nl-NL" sz="1600" b="1" cap="none" spc="0">
                          <a:solidFill>
                            <a:schemeClr val="tx1"/>
                          </a:solidFill>
                          <a:effectLst/>
                        </a:rPr>
                        <a:t>- verdiepen in en raamwerk maken van de Projectbeschrijving </a:t>
                      </a:r>
                    </a:p>
                    <a:p>
                      <a:pPr>
                        <a:lnSpc>
                          <a:spcPct val="107000"/>
                        </a:lnSpc>
                        <a:spcAft>
                          <a:spcPts val="800"/>
                        </a:spcAft>
                      </a:pPr>
                      <a:r>
                        <a:rPr lang="nl-NL" sz="1600" b="1" cap="none" spc="0">
                          <a:solidFill>
                            <a:schemeClr val="tx1"/>
                          </a:solidFill>
                          <a:effectLst/>
                        </a:rPr>
                        <a:t>- Aanleiding en projectdoel maken </a:t>
                      </a:r>
                    </a:p>
                    <a:p>
                      <a:pPr>
                        <a:lnSpc>
                          <a:spcPct val="107000"/>
                        </a:lnSpc>
                        <a:spcAft>
                          <a:spcPts val="800"/>
                        </a:spcAft>
                      </a:pPr>
                      <a:r>
                        <a:rPr lang="nl-NL" sz="1600" b="1" cap="none" spc="0">
                          <a:solidFill>
                            <a:schemeClr val="tx1"/>
                          </a:solidFill>
                          <a:effectLst/>
                        </a:rPr>
                        <a:t> </a:t>
                      </a:r>
                      <a:endParaRPr lang="nl-NL" sz="16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50" marR="32850" marT="6085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800"/>
                        </a:spcAft>
                      </a:pPr>
                      <a:r>
                        <a:rPr lang="nl-NL" sz="1600" b="1" cap="none" spc="0">
                          <a:solidFill>
                            <a:schemeClr val="tx1"/>
                          </a:solidFill>
                          <a:effectLst/>
                        </a:rPr>
                        <a:t>Door met fase 1: onderzoek op inhoud/thema &amp; onderzoek naar doelgroep voor de community</a:t>
                      </a:r>
                    </a:p>
                    <a:p>
                      <a:pPr>
                        <a:lnSpc>
                          <a:spcPct val="107000"/>
                        </a:lnSpc>
                        <a:spcAft>
                          <a:spcPts val="800"/>
                        </a:spcAft>
                      </a:pPr>
                      <a:r>
                        <a:rPr lang="nl-NL" sz="1600" b="1" cap="none" spc="0">
                          <a:solidFill>
                            <a:schemeClr val="tx1"/>
                          </a:solidFill>
                          <a:effectLst/>
                        </a:rPr>
                        <a:t> </a:t>
                      </a:r>
                    </a:p>
                    <a:p>
                      <a:pPr>
                        <a:lnSpc>
                          <a:spcPct val="107000"/>
                        </a:lnSpc>
                        <a:spcAft>
                          <a:spcPts val="800"/>
                        </a:spcAft>
                      </a:pPr>
                      <a:r>
                        <a:rPr lang="nl-NL" sz="1600" b="1" cap="none" spc="0">
                          <a:solidFill>
                            <a:schemeClr val="tx1"/>
                          </a:solidFill>
                          <a:effectLst/>
                        </a:rPr>
                        <a:t>1. Research: </a:t>
                      </a:r>
                    </a:p>
                    <a:p>
                      <a:pPr>
                        <a:lnSpc>
                          <a:spcPct val="107000"/>
                        </a:lnSpc>
                        <a:spcAft>
                          <a:spcPts val="800"/>
                        </a:spcAft>
                      </a:pPr>
                      <a:r>
                        <a:rPr lang="nl-NL" sz="1600" b="1" cap="none" spc="0">
                          <a:solidFill>
                            <a:schemeClr val="tx1"/>
                          </a:solidFill>
                          <a:effectLst/>
                        </a:rPr>
                        <a:t>Uitleg en aan de slag: verdiep je als groep in je thema &amp; opdrachtgever voor je eerste gesprek. </a:t>
                      </a:r>
                    </a:p>
                    <a:p>
                      <a:pPr>
                        <a:lnSpc>
                          <a:spcPct val="107000"/>
                        </a:lnSpc>
                        <a:spcAft>
                          <a:spcPts val="800"/>
                        </a:spcAft>
                      </a:pPr>
                      <a:r>
                        <a:rPr lang="nl-NL" sz="1600" b="1" cap="none" spc="0">
                          <a:solidFill>
                            <a:schemeClr val="tx1"/>
                          </a:solidFill>
                          <a:effectLst/>
                        </a:rPr>
                        <a:t> </a:t>
                      </a:r>
                    </a:p>
                    <a:p>
                      <a:pPr>
                        <a:lnSpc>
                          <a:spcPct val="107000"/>
                        </a:lnSpc>
                        <a:spcAft>
                          <a:spcPts val="800"/>
                        </a:spcAft>
                      </a:pPr>
                      <a:r>
                        <a:rPr lang="nl-NL" sz="1600" b="1" cap="none" spc="0">
                          <a:solidFill>
                            <a:schemeClr val="tx1"/>
                          </a:solidFill>
                          <a:effectLst/>
                        </a:rPr>
                        <a:t>2. Voorbereiding eerste gesprek met opdrachtgever: </a:t>
                      </a:r>
                    </a:p>
                    <a:p>
                      <a:pPr>
                        <a:lnSpc>
                          <a:spcPct val="107000"/>
                        </a:lnSpc>
                        <a:spcAft>
                          <a:spcPts val="800"/>
                        </a:spcAft>
                      </a:pPr>
                      <a:r>
                        <a:rPr lang="nl-NL" sz="1600" b="1" cap="none" spc="0">
                          <a:solidFill>
                            <a:schemeClr val="tx1"/>
                          </a:solidFill>
                          <a:effectLst/>
                        </a:rPr>
                        <a:t>Zoek alles bij elkaar om een goed gesprek te voeren: wat wil je weten? Maak een lijstje en deel dat</a:t>
                      </a:r>
                    </a:p>
                    <a:p>
                      <a:pPr>
                        <a:lnSpc>
                          <a:spcPct val="107000"/>
                        </a:lnSpc>
                        <a:spcAft>
                          <a:spcPts val="800"/>
                        </a:spcAft>
                      </a:pPr>
                      <a:r>
                        <a:rPr lang="nl-NL" sz="1600" b="1" cap="none" spc="0">
                          <a:solidFill>
                            <a:schemeClr val="tx1"/>
                          </a:solidFill>
                          <a:effectLst/>
                        </a:rPr>
                        <a:t> </a:t>
                      </a:r>
                    </a:p>
                    <a:p>
                      <a:pPr>
                        <a:lnSpc>
                          <a:spcPct val="107000"/>
                        </a:lnSpc>
                        <a:spcAft>
                          <a:spcPts val="800"/>
                        </a:spcAft>
                      </a:pPr>
                      <a:r>
                        <a:rPr lang="nl-NL" sz="1600" b="1" cap="none" spc="0">
                          <a:solidFill>
                            <a:schemeClr val="tx1"/>
                          </a:solidFill>
                          <a:effectLst/>
                        </a:rPr>
                        <a:t>3. Gespreksvoering; hoe ga je dat gesprek voeren en dat online professioneel doen? Centrale input en dan als groep gesprek voorbereiden. </a:t>
                      </a:r>
                    </a:p>
                    <a:p>
                      <a:pPr>
                        <a:lnSpc>
                          <a:spcPct val="107000"/>
                        </a:lnSpc>
                        <a:spcAft>
                          <a:spcPts val="800"/>
                        </a:spcAft>
                      </a:pPr>
                      <a:r>
                        <a:rPr lang="nl-NL" sz="1600" b="1" cap="none" spc="0">
                          <a:solidFill>
                            <a:schemeClr val="tx1"/>
                          </a:solidFill>
                          <a:effectLst/>
                        </a:rPr>
                        <a:t>Delen van opzet/ script  van gesprek</a:t>
                      </a:r>
                      <a:endParaRPr lang="nl-NL" sz="16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50" marR="32850" marT="6085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a:lnSpc>
                          <a:spcPct val="107000"/>
                        </a:lnSpc>
                        <a:spcAft>
                          <a:spcPts val="800"/>
                        </a:spcAft>
                      </a:pPr>
                      <a:r>
                        <a:rPr lang="nl-NL" sz="1600" b="1" cap="none" spc="0" dirty="0">
                          <a:solidFill>
                            <a:schemeClr val="tx1"/>
                          </a:solidFill>
                          <a:effectLst/>
                        </a:rPr>
                        <a:t>1. Samenwerking als groep: input over taken &amp; rollen, samenwerkingsovereenkomst &amp; uitdaging een andere rol te pakken.</a:t>
                      </a:r>
                    </a:p>
                    <a:p>
                      <a:pPr>
                        <a:lnSpc>
                          <a:spcPct val="107000"/>
                        </a:lnSpc>
                        <a:spcAft>
                          <a:spcPts val="800"/>
                        </a:spcAft>
                      </a:pPr>
                      <a:r>
                        <a:rPr lang="nl-NL" sz="1600" b="1" cap="none" spc="0" dirty="0">
                          <a:solidFill>
                            <a:schemeClr val="tx1"/>
                          </a:solidFill>
                          <a:effectLst/>
                        </a:rPr>
                        <a:t>Aan de slag met bespreken en maken van overeenkomst. </a:t>
                      </a:r>
                    </a:p>
                    <a:p>
                      <a:pPr>
                        <a:lnSpc>
                          <a:spcPct val="107000"/>
                        </a:lnSpc>
                        <a:spcAft>
                          <a:spcPts val="800"/>
                        </a:spcAft>
                      </a:pPr>
                      <a:r>
                        <a:rPr lang="nl-NL" sz="1600" b="1" cap="none" spc="0" dirty="0">
                          <a:solidFill>
                            <a:schemeClr val="tx1"/>
                          </a:solidFill>
                          <a:effectLst/>
                        </a:rPr>
                        <a:t> </a:t>
                      </a:r>
                    </a:p>
                    <a:p>
                      <a:pPr>
                        <a:lnSpc>
                          <a:spcPct val="107000"/>
                        </a:lnSpc>
                        <a:spcAft>
                          <a:spcPts val="800"/>
                        </a:spcAft>
                      </a:pPr>
                      <a:r>
                        <a:rPr lang="nl-NL" sz="1600" b="1" cap="none" spc="0" dirty="0">
                          <a:solidFill>
                            <a:schemeClr val="tx1"/>
                          </a:solidFill>
                          <a:effectLst/>
                        </a:rPr>
                        <a:t>2. Gesprek met opdrachtgever. </a:t>
                      </a:r>
                    </a:p>
                    <a:p>
                      <a:pPr>
                        <a:lnSpc>
                          <a:spcPct val="107000"/>
                        </a:lnSpc>
                        <a:spcAft>
                          <a:spcPts val="800"/>
                        </a:spcAft>
                      </a:pPr>
                      <a:r>
                        <a:rPr lang="nl-NL" sz="1600" b="1" cap="none" spc="0" dirty="0">
                          <a:solidFill>
                            <a:schemeClr val="tx1"/>
                          </a:solidFill>
                          <a:effectLst/>
                        </a:rPr>
                        <a:t> &amp; </a:t>
                      </a:r>
                    </a:p>
                    <a:p>
                      <a:pPr>
                        <a:lnSpc>
                          <a:spcPct val="107000"/>
                        </a:lnSpc>
                        <a:spcAft>
                          <a:spcPts val="800"/>
                        </a:spcAft>
                      </a:pPr>
                      <a:r>
                        <a:rPr lang="nl-NL" sz="1600" b="1" cap="none" spc="0" dirty="0">
                          <a:solidFill>
                            <a:schemeClr val="tx1"/>
                          </a:solidFill>
                          <a:effectLst/>
                        </a:rPr>
                        <a:t> Docenten alle groepen langs: </a:t>
                      </a:r>
                    </a:p>
                    <a:p>
                      <a:pPr>
                        <a:lnSpc>
                          <a:spcPct val="107000"/>
                        </a:lnSpc>
                        <a:spcAft>
                          <a:spcPts val="800"/>
                        </a:spcAft>
                      </a:pPr>
                      <a:r>
                        <a:rPr lang="nl-NL" sz="1600" b="1" cap="none" spc="0" dirty="0">
                          <a:solidFill>
                            <a:schemeClr val="tx1"/>
                          </a:solidFill>
                          <a:effectLst/>
                        </a:rPr>
                        <a:t>- hoe verliep gesprek klant </a:t>
                      </a:r>
                    </a:p>
                    <a:p>
                      <a:pPr>
                        <a:lnSpc>
                          <a:spcPct val="107000"/>
                        </a:lnSpc>
                        <a:spcAft>
                          <a:spcPts val="800"/>
                        </a:spcAft>
                      </a:pPr>
                      <a:r>
                        <a:rPr lang="nl-NL" sz="1600" b="1" cap="none" spc="0" dirty="0">
                          <a:solidFill>
                            <a:schemeClr val="tx1"/>
                          </a:solidFill>
                          <a:effectLst/>
                        </a:rPr>
                        <a:t>- hoe gaan jullie verder </a:t>
                      </a:r>
                    </a:p>
                    <a:p>
                      <a:pPr>
                        <a:lnSpc>
                          <a:spcPct val="107000"/>
                        </a:lnSpc>
                        <a:spcAft>
                          <a:spcPts val="800"/>
                        </a:spcAft>
                      </a:pPr>
                      <a:r>
                        <a:rPr lang="nl-NL" sz="1600" b="1" cap="none" spc="0" dirty="0">
                          <a:solidFill>
                            <a:schemeClr val="tx1"/>
                          </a:solidFill>
                          <a:effectLst/>
                        </a:rPr>
                        <a:t>- planning voor de komende periode?</a:t>
                      </a:r>
                    </a:p>
                    <a:p>
                      <a:pPr>
                        <a:lnSpc>
                          <a:spcPct val="107000"/>
                        </a:lnSpc>
                        <a:spcAft>
                          <a:spcPts val="800"/>
                        </a:spcAft>
                      </a:pPr>
                      <a:r>
                        <a:rPr lang="nl-NL" sz="1600" b="1" cap="none" spc="0" dirty="0">
                          <a:solidFill>
                            <a:schemeClr val="tx1"/>
                          </a:solidFill>
                          <a:effectLst/>
                        </a:rPr>
                        <a:t> </a:t>
                      </a:r>
                    </a:p>
                    <a:p>
                      <a:pPr>
                        <a:lnSpc>
                          <a:spcPct val="107000"/>
                        </a:lnSpc>
                        <a:spcAft>
                          <a:spcPts val="800"/>
                        </a:spcAft>
                      </a:pPr>
                      <a:r>
                        <a:rPr lang="nl-NL" sz="1600" b="1" cap="none" spc="0" dirty="0">
                          <a:solidFill>
                            <a:schemeClr val="tx1"/>
                          </a:solidFill>
                          <a:effectLst/>
                        </a:rPr>
                        <a:t>3. Afronding van deze week en doorkijkje naar volgende week. </a:t>
                      </a:r>
                      <a:endParaRPr lang="nl-NL"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2850" marR="32850" marT="6085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867918586"/>
                  </a:ext>
                </a:extLst>
              </a:tr>
            </a:tbl>
          </a:graphicData>
        </a:graphic>
      </p:graphicFrame>
    </p:spTree>
    <p:extLst>
      <p:ext uri="{BB962C8B-B14F-4D97-AF65-F5344CB8AC3E}">
        <p14:creationId xmlns:p14="http://schemas.microsoft.com/office/powerpoint/2010/main" val="2298081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8015C-A42D-45CF-96EC-052F8F69257B}"/>
              </a:ext>
            </a:extLst>
          </p:cNvPr>
          <p:cNvSpPr>
            <a:spLocks noGrp="1"/>
          </p:cNvSpPr>
          <p:nvPr>
            <p:ph type="title"/>
          </p:nvPr>
        </p:nvSpPr>
        <p:spPr/>
        <p:txBody>
          <a:bodyPr/>
          <a:lstStyle/>
          <a:p>
            <a:r>
              <a:rPr lang="nl-NL" dirty="0"/>
              <a:t>Vragen? </a:t>
            </a:r>
          </a:p>
        </p:txBody>
      </p:sp>
      <p:sp>
        <p:nvSpPr>
          <p:cNvPr id="3" name="Tijdelijke aanduiding voor tekst 2">
            <a:extLst>
              <a:ext uri="{FF2B5EF4-FFF2-40B4-BE49-F238E27FC236}">
                <a16:creationId xmlns:a16="http://schemas.microsoft.com/office/drawing/2014/main" id="{05AE8550-1F84-4105-AE94-5E176ED7807C}"/>
              </a:ext>
            </a:extLst>
          </p:cNvPr>
          <p:cNvSpPr>
            <a:spLocks noGrp="1"/>
          </p:cNvSpPr>
          <p:nvPr>
            <p:ph type="body" idx="1"/>
          </p:nvPr>
        </p:nvSpPr>
        <p:spPr/>
        <p:txBody>
          <a:bodyPr/>
          <a:lstStyle/>
          <a:p>
            <a:r>
              <a:rPr lang="nl-NL" dirty="0"/>
              <a:t>Veel succes met de motivaties en tot woensdag! </a:t>
            </a:r>
          </a:p>
        </p:txBody>
      </p:sp>
    </p:spTree>
    <p:extLst>
      <p:ext uri="{BB962C8B-B14F-4D97-AF65-F5344CB8AC3E}">
        <p14:creationId xmlns:p14="http://schemas.microsoft.com/office/powerpoint/2010/main" val="1977071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7E084-DC70-4486-893E-48F14002B83F}"/>
              </a:ext>
            </a:extLst>
          </p:cNvPr>
          <p:cNvSpPr>
            <a:spLocks noGrp="1"/>
          </p:cNvSpPr>
          <p:nvPr>
            <p:ph type="title"/>
          </p:nvPr>
        </p:nvSpPr>
        <p:spPr/>
        <p:txBody>
          <a:bodyPr/>
          <a:lstStyle/>
          <a:p>
            <a:r>
              <a:rPr lang="nl-NL" dirty="0"/>
              <a:t>1. Een community </a:t>
            </a:r>
          </a:p>
        </p:txBody>
      </p:sp>
      <p:sp>
        <p:nvSpPr>
          <p:cNvPr id="3" name="Tijdelijke aanduiding voor tekst 2">
            <a:extLst>
              <a:ext uri="{FF2B5EF4-FFF2-40B4-BE49-F238E27FC236}">
                <a16:creationId xmlns:a16="http://schemas.microsoft.com/office/drawing/2014/main" id="{92A83437-3A9E-4624-B5AF-146A143F4227}"/>
              </a:ext>
            </a:extLst>
          </p:cNvPr>
          <p:cNvSpPr>
            <a:spLocks noGrp="1"/>
          </p:cNvSpPr>
          <p:nvPr>
            <p:ph type="body" idx="1"/>
          </p:nvPr>
        </p:nvSpPr>
        <p:spPr/>
        <p:txBody>
          <a:bodyPr vert="horz" lIns="91440" tIns="45720" rIns="91440" bIns="45720" rtlCol="0" anchor="t">
            <a:normAutofit/>
          </a:bodyPr>
          <a:lstStyle/>
          <a:p>
            <a:r>
              <a:rPr lang="nl-NL" dirty="0">
                <a:cs typeface="Calibri"/>
              </a:rPr>
              <a:t>Wat is dat eigenlijk?! </a:t>
            </a:r>
            <a:endParaRPr lang="nl-NL" dirty="0"/>
          </a:p>
        </p:txBody>
      </p:sp>
    </p:spTree>
    <p:extLst>
      <p:ext uri="{BB962C8B-B14F-4D97-AF65-F5344CB8AC3E}">
        <p14:creationId xmlns:p14="http://schemas.microsoft.com/office/powerpoint/2010/main" val="1116756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E0BE4-8755-41F5-A6BD-BB5C1CBA83CD}"/>
              </a:ext>
            </a:extLst>
          </p:cNvPr>
          <p:cNvSpPr>
            <a:spLocks noGrp="1"/>
          </p:cNvSpPr>
          <p:nvPr>
            <p:ph type="ctrTitle"/>
          </p:nvPr>
        </p:nvSpPr>
        <p:spPr/>
        <p:txBody>
          <a:bodyPr/>
          <a:lstStyle/>
          <a:p>
            <a:r>
              <a:rPr lang="nl-NL" dirty="0"/>
              <a:t>Ja of nee?</a:t>
            </a:r>
          </a:p>
        </p:txBody>
      </p:sp>
      <p:sp>
        <p:nvSpPr>
          <p:cNvPr id="3" name="Ondertitel 2">
            <a:extLst>
              <a:ext uri="{FF2B5EF4-FFF2-40B4-BE49-F238E27FC236}">
                <a16:creationId xmlns:a16="http://schemas.microsoft.com/office/drawing/2014/main" id="{21756563-9D81-4096-B075-AF164BB90500}"/>
              </a:ext>
            </a:extLst>
          </p:cNvPr>
          <p:cNvSpPr>
            <a:spLocks noGrp="1"/>
          </p:cNvSpPr>
          <p:nvPr>
            <p:ph type="subTitle" idx="1"/>
          </p:nvPr>
        </p:nvSpPr>
        <p:spPr/>
        <p:txBody>
          <a:bodyPr/>
          <a:lstStyle/>
          <a:p>
            <a:r>
              <a:rPr lang="nl-NL" dirty="0"/>
              <a:t>Laat je antwoord zien door een handje op te steken; ja = handje! </a:t>
            </a:r>
          </a:p>
        </p:txBody>
      </p:sp>
    </p:spTree>
    <p:extLst>
      <p:ext uri="{BB962C8B-B14F-4D97-AF65-F5344CB8AC3E}">
        <p14:creationId xmlns:p14="http://schemas.microsoft.com/office/powerpoint/2010/main" val="145726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47D03744-80E8-4C7A-84E0-32E926F6CF6F}"/>
              </a:ext>
            </a:extLst>
          </p:cNvPr>
          <p:cNvPicPr>
            <a:picLocks noGrp="1" noChangeAspect="1"/>
          </p:cNvPicPr>
          <p:nvPr>
            <p:ph idx="1"/>
          </p:nvPr>
        </p:nvPicPr>
        <p:blipFill rotWithShape="1">
          <a:blip r:embed="rId2"/>
          <a:srcRect t="18478"/>
          <a:stretch/>
        </p:blipFill>
        <p:spPr>
          <a:xfrm>
            <a:off x="20" y="10"/>
            <a:ext cx="12191981" cy="6857990"/>
          </a:xfrm>
          <a:prstGeom prst="rect">
            <a:avLst/>
          </a:prstGeom>
        </p:spPr>
      </p:pic>
      <p:sp>
        <p:nvSpPr>
          <p:cNvPr id="32" name="Rectangle 3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D9AD383-7E46-4F91-BB4C-5130267CF58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Heb je een broer of zus?</a:t>
            </a:r>
          </a:p>
        </p:txBody>
      </p:sp>
    </p:spTree>
    <p:extLst>
      <p:ext uri="{BB962C8B-B14F-4D97-AF65-F5344CB8AC3E}">
        <p14:creationId xmlns:p14="http://schemas.microsoft.com/office/powerpoint/2010/main" val="2784321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00B88F0C-BA60-4A53-8820-0247E7978D34}"/>
              </a:ext>
            </a:extLst>
          </p:cNvPr>
          <p:cNvPicPr>
            <a:picLocks noGrp="1" noChangeAspect="1"/>
          </p:cNvPicPr>
          <p:nvPr>
            <p:ph idx="1"/>
          </p:nvPr>
        </p:nvPicPr>
        <p:blipFill rotWithShape="1">
          <a:blip r:embed="rId2"/>
          <a:srcRect b="7408"/>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AAEE8E3-DA03-4D24-A47A-46316514DBA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Ben je bang voor spinnen?</a:t>
            </a:r>
          </a:p>
        </p:txBody>
      </p:sp>
    </p:spTree>
    <p:extLst>
      <p:ext uri="{BB962C8B-B14F-4D97-AF65-F5344CB8AC3E}">
        <p14:creationId xmlns:p14="http://schemas.microsoft.com/office/powerpoint/2010/main" val="2352431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0A63ACC3-7CDF-4821-BCDD-9ED9095B0FF1}"/>
              </a:ext>
            </a:extLst>
          </p:cNvPr>
          <p:cNvPicPr>
            <a:picLocks noGrp="1" noChangeAspect="1"/>
          </p:cNvPicPr>
          <p:nvPr>
            <p:ph idx="1"/>
          </p:nvPr>
        </p:nvPicPr>
        <p:blipFill rotWithShape="1">
          <a:blip r:embed="rId2"/>
          <a:srcRect t="11417"/>
          <a:stretch/>
        </p:blipFill>
        <p:spPr>
          <a:xfrm>
            <a:off x="20" y="10"/>
            <a:ext cx="12191981" cy="6857990"/>
          </a:xfrm>
          <a:prstGeom prst="rect">
            <a:avLst/>
          </a:prstGeom>
        </p:spPr>
      </p:pic>
      <p:sp>
        <p:nvSpPr>
          <p:cNvPr id="32" name="Rectangle 3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424D994-6DBB-42FF-BBBA-AC5C18999F2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Doe je de specialisatie Stad en Wijk?</a:t>
            </a:r>
          </a:p>
        </p:txBody>
      </p:sp>
    </p:spTree>
    <p:extLst>
      <p:ext uri="{BB962C8B-B14F-4D97-AF65-F5344CB8AC3E}">
        <p14:creationId xmlns:p14="http://schemas.microsoft.com/office/powerpoint/2010/main" val="2506750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874DFC7D-CCE8-49A7-9725-EDCCCDAED9FF}"/>
              </a:ext>
            </a:extLst>
          </p:cNvPr>
          <p:cNvPicPr>
            <a:picLocks noGrp="1" noChangeAspect="1"/>
          </p:cNvPicPr>
          <p:nvPr>
            <p:ph idx="1"/>
          </p:nvPr>
        </p:nvPicPr>
        <p:blipFill rotWithShape="1">
          <a:blip r:embed="rId2"/>
          <a:srcRect l="4444" r="1" b="1"/>
          <a:stretch/>
        </p:blipFill>
        <p:spPr>
          <a:xfrm>
            <a:off x="20" y="10"/>
            <a:ext cx="12191981" cy="6857990"/>
          </a:xfrm>
          <a:prstGeom prst="rect">
            <a:avLst/>
          </a:prstGeom>
        </p:spPr>
      </p:pic>
      <p:sp>
        <p:nvSpPr>
          <p:cNvPr id="28" name="Rectangle 2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FCAC3B2-43EB-4066-9280-E3A53A771C0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100">
                <a:solidFill>
                  <a:schemeClr val="bg1"/>
                </a:solidFill>
              </a:rPr>
              <a:t>Denk jij (naast op school) na over duurzaamheid?</a:t>
            </a:r>
          </a:p>
        </p:txBody>
      </p:sp>
    </p:spTree>
    <p:extLst>
      <p:ext uri="{BB962C8B-B14F-4D97-AF65-F5344CB8AC3E}">
        <p14:creationId xmlns:p14="http://schemas.microsoft.com/office/powerpoint/2010/main" val="200409830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centBoxVTI">
  <a:themeElements>
    <a:clrScheme name="AnalogousFromDarkSeedLeftStep">
      <a:dk1>
        <a:srgbClr val="000000"/>
      </a:dk1>
      <a:lt1>
        <a:srgbClr val="FFFFFF"/>
      </a:lt1>
      <a:dk2>
        <a:srgbClr val="41243B"/>
      </a:dk2>
      <a:lt2>
        <a:srgbClr val="E2E8E6"/>
      </a:lt2>
      <a:accent1>
        <a:srgbClr val="D13E79"/>
      </a:accent1>
      <a:accent2>
        <a:srgbClr val="C02DA5"/>
      </a:accent2>
      <a:accent3>
        <a:srgbClr val="AF3ED1"/>
      </a:accent3>
      <a:accent4>
        <a:srgbClr val="6C3DC5"/>
      </a:accent4>
      <a:accent5>
        <a:srgbClr val="424CD2"/>
      </a:accent5>
      <a:accent6>
        <a:srgbClr val="2D74C0"/>
      </a:accent6>
      <a:hlink>
        <a:srgbClr val="756CCE"/>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601380-67C7-472B-94FA-8BFEA496FCDE}">
  <ds:schemaRefs>
    <ds:schemaRef ds:uri="http://schemas.microsoft.com/sharepoint/v3/contenttype/forms"/>
  </ds:schemaRefs>
</ds:datastoreItem>
</file>

<file path=customXml/itemProps2.xml><?xml version="1.0" encoding="utf-8"?>
<ds:datastoreItem xmlns:ds="http://schemas.openxmlformats.org/officeDocument/2006/customXml" ds:itemID="{7ACDFE88-D569-475F-9868-9DD2C1EA614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5C68014-5058-4533-82E9-8C2F1A58BB70}">
  <ds:schemaRefs>
    <ds:schemaRef ds:uri="34354c1b-6b8c-435b-ad50-990538c19557"/>
    <ds:schemaRef ds:uri="47a28104-336f-447d-946e-e305ac2bcd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1645</Words>
  <Application>Microsoft Office PowerPoint</Application>
  <PresentationFormat>Breedbeeld</PresentationFormat>
  <Paragraphs>212</Paragraphs>
  <Slides>39</Slides>
  <Notes>0</Notes>
  <HiddenSlides>0</HiddenSlides>
  <MMClips>1</MMClips>
  <ScaleCrop>false</ScaleCrop>
  <HeadingPairs>
    <vt:vector size="4" baseType="variant">
      <vt:variant>
        <vt:lpstr>Thema</vt:lpstr>
      </vt:variant>
      <vt:variant>
        <vt:i4>2</vt:i4>
      </vt:variant>
      <vt:variant>
        <vt:lpstr>Diatitels</vt:lpstr>
      </vt:variant>
      <vt:variant>
        <vt:i4>39</vt:i4>
      </vt:variant>
    </vt:vector>
  </HeadingPairs>
  <TitlesOfParts>
    <vt:vector size="41" baseType="lpstr">
      <vt:lpstr>Kantoorthema</vt:lpstr>
      <vt:lpstr>AccentBoxVTI</vt:lpstr>
      <vt:lpstr>De community verbonden</vt:lpstr>
      <vt:lpstr>Programma voor vandaag</vt:lpstr>
      <vt:lpstr>PowerPoint-presentatie</vt:lpstr>
      <vt:lpstr>1. Een community </vt:lpstr>
      <vt:lpstr>Ja of nee?</vt:lpstr>
      <vt:lpstr>Heb je een broer of zus?</vt:lpstr>
      <vt:lpstr>Ben je bang voor spinnen?</vt:lpstr>
      <vt:lpstr>Doe je de specialisatie Stad en Wijk?</vt:lpstr>
      <vt:lpstr>Denk jij (naast op school) na over duurzaamheid?</vt:lpstr>
      <vt:lpstr>Kloppen deze kenmerken bij jou?</vt:lpstr>
      <vt:lpstr>Ik wil in een leuke leefbare wijk (blijven) wonen</vt:lpstr>
      <vt:lpstr>Ik wil best wel meehelpen om mijn wijk leuk te maken /houden?</vt:lpstr>
      <vt:lpstr>Wat is een community</vt:lpstr>
      <vt:lpstr>PowerPoint-presentatie</vt:lpstr>
      <vt:lpstr>PowerPoint-presentatie</vt:lpstr>
      <vt:lpstr>PowerPoint-presentatie</vt:lpstr>
      <vt:lpstr>PowerPoint-presentatie</vt:lpstr>
      <vt:lpstr>PowerPoint-presentatie</vt:lpstr>
      <vt:lpstr>PowerPoint-presentatie</vt:lpstr>
      <vt:lpstr>2. Jullie opdrachten</vt:lpstr>
      <vt:lpstr>PowerPoint-presentatie</vt:lpstr>
      <vt:lpstr>PowerPoint-presentatie</vt:lpstr>
      <vt:lpstr>PowerPoint-presentatie</vt:lpstr>
      <vt:lpstr>PowerPoint-presentatie</vt:lpstr>
      <vt:lpstr>3. Over dit IBS </vt:lpstr>
      <vt:lpstr>PowerPoint-presentatie</vt:lpstr>
      <vt:lpstr>Fasen in het IBS</vt:lpstr>
      <vt:lpstr>Beoordeling</vt:lpstr>
      <vt:lpstr>En ook nog:</vt:lpstr>
      <vt:lpstr>4. Projectmatig werken</vt:lpstr>
      <vt:lpstr>Manieren van je werk organiseren</vt:lpstr>
      <vt:lpstr>PowerPoint-presentatie</vt:lpstr>
      <vt:lpstr>We gaan behangen </vt:lpstr>
      <vt:lpstr>PowerPoint-presentatie</vt:lpstr>
      <vt:lpstr>5. De groepen voor deze periode </vt:lpstr>
      <vt:lpstr>PowerPoint-presentatie</vt:lpstr>
      <vt:lpstr>De rest van deze week </vt:lpstr>
      <vt:lpstr>PowerPoint-presentatie</vt:lpstr>
      <vt:lpstr>Vragen?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community verbonden</dc:title>
  <dc:creator>Pascalle Cup</dc:creator>
  <cp:lastModifiedBy>Pascalle Cup</cp:lastModifiedBy>
  <cp:revision>57</cp:revision>
  <dcterms:created xsi:type="dcterms:W3CDTF">2021-01-31T18:56:03Z</dcterms:created>
  <dcterms:modified xsi:type="dcterms:W3CDTF">2021-02-01T09:45:56Z</dcterms:modified>
</cp:coreProperties>
</file>